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327" r:id="rId2"/>
    <p:sldId id="387" r:id="rId3"/>
    <p:sldId id="403" r:id="rId4"/>
    <p:sldId id="393" r:id="rId5"/>
    <p:sldId id="395" r:id="rId6"/>
    <p:sldId id="409" r:id="rId7"/>
    <p:sldId id="405" r:id="rId8"/>
    <p:sldId id="397" r:id="rId9"/>
    <p:sldId id="396" r:id="rId10"/>
    <p:sldId id="398" r:id="rId11"/>
    <p:sldId id="399" r:id="rId12"/>
    <p:sldId id="404" r:id="rId13"/>
    <p:sldId id="400" r:id="rId14"/>
    <p:sldId id="40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3CA"/>
    <a:srgbClr val="A2BAC9"/>
    <a:srgbClr val="3F76A4"/>
    <a:srgbClr val="775C35"/>
    <a:srgbClr val="AD864D"/>
    <a:srgbClr val="AA844C"/>
    <a:srgbClr val="C1A275"/>
    <a:srgbClr val="D1BA98"/>
    <a:srgbClr val="732E00"/>
    <a:srgbClr val="52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1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6" y="1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302D2-1171-514E-8307-451EB9E1A418}" type="datetimeFigureOut">
              <a:rPr kumimoji="1" lang="ko-KR" altLang="en-US" smtClean="0"/>
              <a:t>2019-04-11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92101-982A-7946-B444-2278CEFDE0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3015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86C1F-45A8-40C2-87F0-8CBABA6F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071DC3-3821-46CB-B455-56E87047B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82FCB-705D-4E6F-A9CD-B041B5D1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94A9-BD5B-E04B-8FDD-CE70ECC53C2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4FE223-D810-4CD1-A7C1-2A525C8B5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8C475-823A-4BCD-BA50-CBE0D185D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97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E59E4-8123-497A-AD73-C4923FE3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681961-0E1F-4EA6-A100-168379E35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92A03-DF31-4F0A-B075-2F503C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5601-741E-9D43-8B5F-6798B5E16A3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56D38B-9E2D-4DF7-9EFB-F664DD0B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BFBD1-4F2D-4967-AB97-B63004B8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13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6E1275-774F-4144-BF5A-9F97446E4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0CEC4-30EB-4ED8-82DC-BD9CF543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D8907-D1E1-4247-951A-A34D9E9E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6E5-3C40-4143-8D6A-F00D176AB4D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A6CEDF-1F4B-4692-A664-14697414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46F5BA-70E8-4FF4-85A0-D4909B7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76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FD0232-7DCA-4460-BA3C-FAA7F0E5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E49D00-7406-4D08-BA74-AF8A651F4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B0A1D4-C7B1-4AA9-BDBD-98ADBF2C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FDA39-2172-0D4A-BE1C-7CF02E142D7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6312E-8065-4ED2-941F-FE5B266D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68BE8-D3D7-4386-BD6E-B013D2F7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61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2BD84-4334-446F-91D3-4349EF95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4231E8-A71A-47FF-B89C-117957CD5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90DA9B-5E59-40A4-A814-891E43DB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F6CD-2D39-334D-B92A-6779C54576EB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21B4F-EDFE-43C4-AB63-04B99AB18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C3D4F1-62E9-4F3F-9AE9-E2352022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73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4C2D1-F923-4B1B-A229-3BFE84AA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D309D1-5083-41F3-9EEF-8C0D2872C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7ACA0A-6D2E-4826-8CF8-E8A27AA59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F80047-4642-49E2-9654-FDBA5844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9183-DCB7-7F49-9440-A4864661383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D8DE8-E613-4C82-A370-69DB8BF7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02A49-46BE-4F4A-B492-F75178B8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757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302A8-49A6-4AA6-827C-F8C885DDC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8865C-C3BD-4021-A08A-C43CAC94A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53C090-201A-4762-8689-C48E18E32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B1A64-E4BF-4DFE-AAE9-4D7202088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65F67C-6F36-4C47-A0F6-B887AFCC2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FEB030-F343-4BE3-A688-330B8F5B9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8EB1-7BC3-3244-9DF8-8D9CE16EDD7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070320-1209-4C0E-8409-97E1BBBD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AFCC65-9BD4-4E4F-B8C6-944E4C1E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368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5F8541-91F6-48AF-A9C9-2BB81584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574A09-628E-405E-89E0-B41B9428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D7E13-D28E-6147-85BA-5EC43DF3ABA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8E17B9-F1C2-41C0-9E71-7E2D3AE1D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F35DED-2721-41F2-B10C-E4438FE9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52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05BCB1-E73F-4055-8CA7-4A380B03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347F-3FBE-5D41-AAB4-3DC05473215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E72BBE-2BF8-4028-939F-5A3702A1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4ECCA-AE29-4BD2-9910-B8C834B6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11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1A658-75E6-4548-B7DB-ACEC8EA5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BA687-0866-4376-8C24-0F33343B9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4DAB60-4D95-4D42-93CD-5BD07194A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D3EE19-C572-4AFB-89C4-BB916DA6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94FF-DFE9-764E-BBD2-1E0C18C9EBE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52BFA-B4B0-4CAE-8DD9-332C6387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4ED9B-5C25-4E62-B693-7DAD66D3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67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515A1-B012-4604-AC1C-522021F94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4E4E33-F714-43B3-B5AD-40FC0C2D8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AB77B-A8DC-4013-AE72-65B5E27E6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D963E-053D-448E-B3FC-7D5DDC0C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5895F-1A09-614A-A968-1DB161D0A95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A42D-D4BE-446C-8E52-AE7718B4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6BBC8C-1678-47CA-80BF-95F5599D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123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617451-14E0-4213-92E4-9420AF6D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C27782-40AB-499B-A580-9F88C906A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C17FA-E597-40AB-A5C5-8871EB713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959CB-D017-7647-AAF5-5E31572590B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58982C-F139-4FDF-8F84-1B0F6FB11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B91D4-B90F-4DFC-B2C8-EFB07ADF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24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A9A697-3151-44A9-83E8-36F4B878082A}"/>
              </a:ext>
            </a:extLst>
          </p:cNvPr>
          <p:cNvGrpSpPr/>
          <p:nvPr/>
        </p:nvGrpSpPr>
        <p:grpSpPr>
          <a:xfrm>
            <a:off x="-1631545" y="1131339"/>
            <a:ext cx="8718891" cy="9101778"/>
            <a:chOff x="-470775" y="4428737"/>
            <a:chExt cx="10784114" cy="13326756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D585368-750C-4A4A-BA04-8A64C3FCA202}"/>
                </a:ext>
              </a:extLst>
            </p:cNvPr>
            <p:cNvSpPr/>
            <p:nvPr/>
          </p:nvSpPr>
          <p:spPr>
            <a:xfrm>
              <a:off x="3497605" y="9753687"/>
              <a:ext cx="746548" cy="2086376"/>
            </a:xfrm>
            <a:custGeom>
              <a:avLst/>
              <a:gdLst>
                <a:gd name="connsiteX0" fmla="*/ 746548 w 746548"/>
                <a:gd name="connsiteY0" fmla="*/ 0 h 2086376"/>
                <a:gd name="connsiteX1" fmla="*/ 746548 w 746548"/>
                <a:gd name="connsiteY1" fmla="*/ 2086376 h 2086376"/>
                <a:gd name="connsiteX2" fmla="*/ 707193 w 746548"/>
                <a:gd name="connsiteY2" fmla="*/ 2080164 h 2086376"/>
                <a:gd name="connsiteX3" fmla="*/ 648550 w 746548"/>
                <a:gd name="connsiteY3" fmla="*/ 2069169 h 2086376"/>
                <a:gd name="connsiteX4" fmla="*/ 122267 w 746548"/>
                <a:gd name="connsiteY4" fmla="*/ 1710341 h 2086376"/>
                <a:gd name="connsiteX5" fmla="*/ 50502 w 746548"/>
                <a:gd name="connsiteY5" fmla="*/ 944839 h 2086376"/>
                <a:gd name="connsiteX6" fmla="*/ 655885 w 746548"/>
                <a:gd name="connsiteY6" fmla="*/ 50500 h 208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548" h="2086376">
                  <a:moveTo>
                    <a:pt x="746548" y="0"/>
                  </a:moveTo>
                  <a:lnTo>
                    <a:pt x="746548" y="2086376"/>
                  </a:lnTo>
                  <a:lnTo>
                    <a:pt x="707193" y="2080164"/>
                  </a:lnTo>
                  <a:cubicBezTo>
                    <a:pt x="686349" y="2076583"/>
                    <a:pt x="666741" y="2072907"/>
                    <a:pt x="648550" y="2069169"/>
                  </a:cubicBezTo>
                  <a:cubicBezTo>
                    <a:pt x="357499" y="2009365"/>
                    <a:pt x="217955" y="1893743"/>
                    <a:pt x="122267" y="1710341"/>
                  </a:cubicBezTo>
                  <a:cubicBezTo>
                    <a:pt x="26580" y="1526939"/>
                    <a:pt x="-57147" y="1231902"/>
                    <a:pt x="50502" y="944839"/>
                  </a:cubicBezTo>
                  <a:cubicBezTo>
                    <a:pt x="144694" y="693659"/>
                    <a:pt x="394566" y="237959"/>
                    <a:pt x="655885" y="50500"/>
                  </a:cubicBezTo>
                  <a:close/>
                </a:path>
              </a:pathLst>
            </a:custGeom>
            <a:solidFill>
              <a:srgbClr val="D3AA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71">
              <a:extLst>
                <a:ext uri="{FF2B5EF4-FFF2-40B4-BE49-F238E27FC236}">
                  <a16:creationId xmlns:a16="http://schemas.microsoft.com/office/drawing/2014/main" id="{DC128A2E-54C3-4E68-AE1D-443AD2099641}"/>
                </a:ext>
              </a:extLst>
            </p:cNvPr>
            <p:cNvSpPr/>
            <p:nvPr/>
          </p:nvSpPr>
          <p:spPr>
            <a:xfrm>
              <a:off x="-470775" y="14043440"/>
              <a:ext cx="3731986" cy="3712053"/>
            </a:xfrm>
            <a:custGeom>
              <a:avLst/>
              <a:gdLst>
                <a:gd name="connsiteX0" fmla="*/ 778260 w 1845612"/>
                <a:gd name="connsiteY0" fmla="*/ 55 h 1970706"/>
                <a:gd name="connsiteX1" fmla="*/ 1162050 w 1845612"/>
                <a:gd name="connsiteY1" fmla="*/ 46656 h 1970706"/>
                <a:gd name="connsiteX2" fmla="*/ 1428750 w 1845612"/>
                <a:gd name="connsiteY2" fmla="*/ 218106 h 1970706"/>
                <a:gd name="connsiteX3" fmla="*/ 1828800 w 1845612"/>
                <a:gd name="connsiteY3" fmla="*/ 1361106 h 1970706"/>
                <a:gd name="connsiteX4" fmla="*/ 1458516 w 1845612"/>
                <a:gd name="connsiteY4" fmla="*/ 1963563 h 1970706"/>
                <a:gd name="connsiteX5" fmla="*/ 1451302 w 1845612"/>
                <a:gd name="connsiteY5" fmla="*/ 1970706 h 1970706"/>
                <a:gd name="connsiteX6" fmla="*/ 0 w 1845612"/>
                <a:gd name="connsiteY6" fmla="*/ 1970706 h 1970706"/>
                <a:gd name="connsiteX7" fmla="*/ 0 w 1845612"/>
                <a:gd name="connsiteY7" fmla="*/ 376756 h 1970706"/>
                <a:gd name="connsiteX8" fmla="*/ 40481 w 1845612"/>
                <a:gd name="connsiteY8" fmla="*/ 346694 h 1970706"/>
                <a:gd name="connsiteX9" fmla="*/ 495300 w 1845612"/>
                <a:gd name="connsiteY9" fmla="*/ 46656 h 1970706"/>
                <a:gd name="connsiteX10" fmla="*/ 778260 w 1845612"/>
                <a:gd name="connsiteY10" fmla="*/ 55 h 1970706"/>
                <a:gd name="connsiteX0" fmla="*/ 778260 w 1944531"/>
                <a:gd name="connsiteY0" fmla="*/ 55 h 1970706"/>
                <a:gd name="connsiteX1" fmla="*/ 1162050 w 1944531"/>
                <a:gd name="connsiteY1" fmla="*/ 46656 h 1970706"/>
                <a:gd name="connsiteX2" fmla="*/ 1428750 w 1944531"/>
                <a:gd name="connsiteY2" fmla="*/ 218106 h 1970706"/>
                <a:gd name="connsiteX3" fmla="*/ 1930400 w 1944531"/>
                <a:gd name="connsiteY3" fmla="*/ 1221406 h 1970706"/>
                <a:gd name="connsiteX4" fmla="*/ 1458516 w 1944531"/>
                <a:gd name="connsiteY4" fmla="*/ 1963563 h 1970706"/>
                <a:gd name="connsiteX5" fmla="*/ 1451302 w 1944531"/>
                <a:gd name="connsiteY5" fmla="*/ 1970706 h 1970706"/>
                <a:gd name="connsiteX6" fmla="*/ 0 w 1944531"/>
                <a:gd name="connsiteY6" fmla="*/ 1970706 h 1970706"/>
                <a:gd name="connsiteX7" fmla="*/ 0 w 1944531"/>
                <a:gd name="connsiteY7" fmla="*/ 376756 h 1970706"/>
                <a:gd name="connsiteX8" fmla="*/ 40481 w 1944531"/>
                <a:gd name="connsiteY8" fmla="*/ 346694 h 1970706"/>
                <a:gd name="connsiteX9" fmla="*/ 495300 w 1944531"/>
                <a:gd name="connsiteY9" fmla="*/ 46656 h 1970706"/>
                <a:gd name="connsiteX10" fmla="*/ 778260 w 1944531"/>
                <a:gd name="connsiteY10" fmla="*/ 55 h 1970706"/>
                <a:gd name="connsiteX0" fmla="*/ 778260 w 1981288"/>
                <a:gd name="connsiteY0" fmla="*/ 55 h 1970706"/>
                <a:gd name="connsiteX1" fmla="*/ 1162050 w 1981288"/>
                <a:gd name="connsiteY1" fmla="*/ 46656 h 1970706"/>
                <a:gd name="connsiteX2" fmla="*/ 1428750 w 1981288"/>
                <a:gd name="connsiteY2" fmla="*/ 218106 h 1970706"/>
                <a:gd name="connsiteX3" fmla="*/ 1930400 w 1981288"/>
                <a:gd name="connsiteY3" fmla="*/ 1221406 h 1970706"/>
                <a:gd name="connsiteX4" fmla="*/ 1458516 w 1981288"/>
                <a:gd name="connsiteY4" fmla="*/ 1963563 h 1970706"/>
                <a:gd name="connsiteX5" fmla="*/ 1451302 w 1981288"/>
                <a:gd name="connsiteY5" fmla="*/ 1970706 h 1970706"/>
                <a:gd name="connsiteX6" fmla="*/ 0 w 1981288"/>
                <a:gd name="connsiteY6" fmla="*/ 1970706 h 1970706"/>
                <a:gd name="connsiteX7" fmla="*/ 0 w 1981288"/>
                <a:gd name="connsiteY7" fmla="*/ 376756 h 1970706"/>
                <a:gd name="connsiteX8" fmla="*/ 40481 w 1981288"/>
                <a:gd name="connsiteY8" fmla="*/ 346694 h 1970706"/>
                <a:gd name="connsiteX9" fmla="*/ 495300 w 1981288"/>
                <a:gd name="connsiteY9" fmla="*/ 46656 h 1970706"/>
                <a:gd name="connsiteX10" fmla="*/ 778260 w 1981288"/>
                <a:gd name="connsiteY10" fmla="*/ 55 h 197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288" h="1970706">
                  <a:moveTo>
                    <a:pt x="778260" y="55"/>
                  </a:moveTo>
                  <a:cubicBezTo>
                    <a:pt x="929134" y="-1465"/>
                    <a:pt x="1064816" y="28797"/>
                    <a:pt x="1162050" y="46656"/>
                  </a:cubicBezTo>
                  <a:cubicBezTo>
                    <a:pt x="1317625" y="75231"/>
                    <a:pt x="1300692" y="22314"/>
                    <a:pt x="1428750" y="218106"/>
                  </a:cubicBezTo>
                  <a:cubicBezTo>
                    <a:pt x="1556808" y="413898"/>
                    <a:pt x="2157811" y="914401"/>
                    <a:pt x="1930400" y="1221406"/>
                  </a:cubicBezTo>
                  <a:cubicBezTo>
                    <a:pt x="1803400" y="1392856"/>
                    <a:pt x="1640681" y="1765919"/>
                    <a:pt x="1458516" y="1963563"/>
                  </a:cubicBezTo>
                  <a:lnTo>
                    <a:pt x="1451302" y="1970706"/>
                  </a:lnTo>
                  <a:lnTo>
                    <a:pt x="0" y="1970706"/>
                  </a:lnTo>
                  <a:lnTo>
                    <a:pt x="0" y="376756"/>
                  </a:lnTo>
                  <a:lnTo>
                    <a:pt x="40481" y="346694"/>
                  </a:lnTo>
                  <a:cubicBezTo>
                    <a:pt x="200819" y="224456"/>
                    <a:pt x="366713" y="91106"/>
                    <a:pt x="495300" y="46656"/>
                  </a:cubicBezTo>
                  <a:cubicBezTo>
                    <a:pt x="591741" y="13319"/>
                    <a:pt x="687735" y="966"/>
                    <a:pt x="778260" y="55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3B27817D-BFFB-4A9A-977A-C35E73C0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0068" y="8405625"/>
              <a:ext cx="1073271" cy="4938086"/>
            </a:xfrm>
            <a:custGeom>
              <a:avLst/>
              <a:gdLst>
                <a:gd name="T0" fmla="*/ 438 w 1234"/>
                <a:gd name="T1" fmla="*/ 44 h 5674"/>
                <a:gd name="T2" fmla="*/ 684 w 1234"/>
                <a:gd name="T3" fmla="*/ 195 h 5674"/>
                <a:gd name="T4" fmla="*/ 795 w 1234"/>
                <a:gd name="T5" fmla="*/ 360 h 5674"/>
                <a:gd name="T6" fmla="*/ 850 w 1234"/>
                <a:gd name="T7" fmla="*/ 581 h 5674"/>
                <a:gd name="T8" fmla="*/ 846 w 1234"/>
                <a:gd name="T9" fmla="*/ 811 h 5674"/>
                <a:gd name="T10" fmla="*/ 745 w 1234"/>
                <a:gd name="T11" fmla="*/ 986 h 5674"/>
                <a:gd name="T12" fmla="*/ 575 w 1234"/>
                <a:gd name="T13" fmla="*/ 1145 h 5674"/>
                <a:gd name="T14" fmla="*/ 396 w 1234"/>
                <a:gd name="T15" fmla="*/ 1243 h 5674"/>
                <a:gd name="T16" fmla="*/ 684 w 1234"/>
                <a:gd name="T17" fmla="*/ 1505 h 5674"/>
                <a:gd name="T18" fmla="*/ 810 w 1234"/>
                <a:gd name="T19" fmla="*/ 1575 h 5674"/>
                <a:gd name="T20" fmla="*/ 1069 w 1234"/>
                <a:gd name="T21" fmla="*/ 1773 h 5674"/>
                <a:gd name="T22" fmla="*/ 1219 w 1234"/>
                <a:gd name="T23" fmla="*/ 2106 h 5674"/>
                <a:gd name="T24" fmla="*/ 1210 w 1234"/>
                <a:gd name="T25" fmla="*/ 2463 h 5674"/>
                <a:gd name="T26" fmla="*/ 1043 w 1234"/>
                <a:gd name="T27" fmla="*/ 2725 h 5674"/>
                <a:gd name="T28" fmla="*/ 882 w 1234"/>
                <a:gd name="T29" fmla="*/ 2815 h 5674"/>
                <a:gd name="T30" fmla="*/ 669 w 1234"/>
                <a:gd name="T31" fmla="*/ 2851 h 5674"/>
                <a:gd name="T32" fmla="*/ 550 w 1234"/>
                <a:gd name="T33" fmla="*/ 2872 h 5674"/>
                <a:gd name="T34" fmla="*/ 788 w 1234"/>
                <a:gd name="T35" fmla="*/ 3201 h 5674"/>
                <a:gd name="T36" fmla="*/ 1054 w 1234"/>
                <a:gd name="T37" fmla="*/ 3611 h 5674"/>
                <a:gd name="T38" fmla="*/ 1112 w 1234"/>
                <a:gd name="T39" fmla="*/ 3872 h 5674"/>
                <a:gd name="T40" fmla="*/ 1088 w 1234"/>
                <a:gd name="T41" fmla="*/ 4061 h 5674"/>
                <a:gd name="T42" fmla="*/ 936 w 1234"/>
                <a:gd name="T43" fmla="*/ 4300 h 5674"/>
                <a:gd name="T44" fmla="*/ 647 w 1234"/>
                <a:gd name="T45" fmla="*/ 4415 h 5674"/>
                <a:gd name="T46" fmla="*/ 487 w 1234"/>
                <a:gd name="T47" fmla="*/ 4429 h 5674"/>
                <a:gd name="T48" fmla="*/ 808 w 1234"/>
                <a:gd name="T49" fmla="*/ 4677 h 5674"/>
                <a:gd name="T50" fmla="*/ 964 w 1234"/>
                <a:gd name="T51" fmla="*/ 4929 h 5674"/>
                <a:gd name="T52" fmla="*/ 972 w 1234"/>
                <a:gd name="T53" fmla="*/ 5103 h 5674"/>
                <a:gd name="T54" fmla="*/ 903 w 1234"/>
                <a:gd name="T55" fmla="*/ 5311 h 5674"/>
                <a:gd name="T56" fmla="*/ 759 w 1234"/>
                <a:gd name="T57" fmla="*/ 5479 h 5674"/>
                <a:gd name="T58" fmla="*/ 558 w 1234"/>
                <a:gd name="T59" fmla="*/ 5599 h 5674"/>
                <a:gd name="T60" fmla="*/ 320 w 1234"/>
                <a:gd name="T61" fmla="*/ 5665 h 5674"/>
                <a:gd name="T62" fmla="*/ 108 w 1234"/>
                <a:gd name="T63" fmla="*/ 5672 h 5674"/>
                <a:gd name="T64" fmla="*/ 90 w 1234"/>
                <a:gd name="T65" fmla="*/ 5636 h 5674"/>
                <a:gd name="T66" fmla="*/ 68 w 1234"/>
                <a:gd name="T67" fmla="*/ 5469 h 5674"/>
                <a:gd name="T68" fmla="*/ 18 w 1234"/>
                <a:gd name="T69" fmla="*/ 5236 h 5674"/>
                <a:gd name="T70" fmla="*/ 38 w 1234"/>
                <a:gd name="T71" fmla="*/ 4850 h 5674"/>
                <a:gd name="T72" fmla="*/ 98 w 1234"/>
                <a:gd name="T73" fmla="*/ 4258 h 5674"/>
                <a:gd name="T74" fmla="*/ 0 w 1234"/>
                <a:gd name="T75" fmla="*/ 3944 h 5674"/>
                <a:gd name="T76" fmla="*/ 18 w 1234"/>
                <a:gd name="T77" fmla="*/ 3339 h 5674"/>
                <a:gd name="T78" fmla="*/ 180 w 1234"/>
                <a:gd name="T79" fmla="*/ 2917 h 5674"/>
                <a:gd name="T80" fmla="*/ 202 w 1234"/>
                <a:gd name="T81" fmla="*/ 2740 h 5674"/>
                <a:gd name="T82" fmla="*/ 162 w 1234"/>
                <a:gd name="T83" fmla="*/ 2665 h 5674"/>
                <a:gd name="T84" fmla="*/ 124 w 1234"/>
                <a:gd name="T85" fmla="*/ 2482 h 5674"/>
                <a:gd name="T86" fmla="*/ 127 w 1234"/>
                <a:gd name="T87" fmla="*/ 1881 h 5674"/>
                <a:gd name="T88" fmla="*/ 198 w 1234"/>
                <a:gd name="T89" fmla="*/ 1513 h 5674"/>
                <a:gd name="T90" fmla="*/ 219 w 1234"/>
                <a:gd name="T91" fmla="*/ 1439 h 5674"/>
                <a:gd name="T92" fmla="*/ 213 w 1234"/>
                <a:gd name="T93" fmla="*/ 1215 h 5674"/>
                <a:gd name="T94" fmla="*/ 205 w 1234"/>
                <a:gd name="T95" fmla="*/ 1036 h 5674"/>
                <a:gd name="T96" fmla="*/ 211 w 1234"/>
                <a:gd name="T97" fmla="*/ 781 h 5674"/>
                <a:gd name="T98" fmla="*/ 234 w 1234"/>
                <a:gd name="T99" fmla="*/ 0 h 5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4" h="5674">
                  <a:moveTo>
                    <a:pt x="234" y="0"/>
                  </a:moveTo>
                  <a:lnTo>
                    <a:pt x="306" y="9"/>
                  </a:lnTo>
                  <a:lnTo>
                    <a:pt x="438" y="44"/>
                  </a:lnTo>
                  <a:lnTo>
                    <a:pt x="558" y="97"/>
                  </a:lnTo>
                  <a:lnTo>
                    <a:pt x="637" y="152"/>
                  </a:lnTo>
                  <a:lnTo>
                    <a:pt x="684" y="195"/>
                  </a:lnTo>
                  <a:lnTo>
                    <a:pt x="728" y="244"/>
                  </a:lnTo>
                  <a:lnTo>
                    <a:pt x="764" y="299"/>
                  </a:lnTo>
                  <a:lnTo>
                    <a:pt x="795" y="360"/>
                  </a:lnTo>
                  <a:lnTo>
                    <a:pt x="820" y="427"/>
                  </a:lnTo>
                  <a:lnTo>
                    <a:pt x="838" y="500"/>
                  </a:lnTo>
                  <a:lnTo>
                    <a:pt x="850" y="581"/>
                  </a:lnTo>
                  <a:lnTo>
                    <a:pt x="854" y="667"/>
                  </a:lnTo>
                  <a:lnTo>
                    <a:pt x="851" y="761"/>
                  </a:lnTo>
                  <a:lnTo>
                    <a:pt x="846" y="811"/>
                  </a:lnTo>
                  <a:lnTo>
                    <a:pt x="830" y="849"/>
                  </a:lnTo>
                  <a:lnTo>
                    <a:pt x="791" y="919"/>
                  </a:lnTo>
                  <a:lnTo>
                    <a:pt x="745" y="986"/>
                  </a:lnTo>
                  <a:lnTo>
                    <a:pt x="694" y="1045"/>
                  </a:lnTo>
                  <a:lnTo>
                    <a:pt x="638" y="1098"/>
                  </a:lnTo>
                  <a:lnTo>
                    <a:pt x="575" y="1145"/>
                  </a:lnTo>
                  <a:lnTo>
                    <a:pt x="507" y="1189"/>
                  </a:lnTo>
                  <a:lnTo>
                    <a:pt x="435" y="1226"/>
                  </a:lnTo>
                  <a:lnTo>
                    <a:pt x="396" y="1243"/>
                  </a:lnTo>
                  <a:lnTo>
                    <a:pt x="486" y="1311"/>
                  </a:lnTo>
                  <a:lnTo>
                    <a:pt x="608" y="1425"/>
                  </a:lnTo>
                  <a:lnTo>
                    <a:pt x="684" y="1505"/>
                  </a:lnTo>
                  <a:lnTo>
                    <a:pt x="720" y="1549"/>
                  </a:lnTo>
                  <a:lnTo>
                    <a:pt x="751" y="1556"/>
                  </a:lnTo>
                  <a:lnTo>
                    <a:pt x="810" y="1575"/>
                  </a:lnTo>
                  <a:lnTo>
                    <a:pt x="890" y="1613"/>
                  </a:lnTo>
                  <a:lnTo>
                    <a:pt x="987" y="1686"/>
                  </a:lnTo>
                  <a:lnTo>
                    <a:pt x="1069" y="1773"/>
                  </a:lnTo>
                  <a:lnTo>
                    <a:pt x="1135" y="1876"/>
                  </a:lnTo>
                  <a:lnTo>
                    <a:pt x="1185" y="1988"/>
                  </a:lnTo>
                  <a:lnTo>
                    <a:pt x="1219" y="2106"/>
                  </a:lnTo>
                  <a:lnTo>
                    <a:pt x="1234" y="2227"/>
                  </a:lnTo>
                  <a:lnTo>
                    <a:pt x="1232" y="2348"/>
                  </a:lnTo>
                  <a:lnTo>
                    <a:pt x="1210" y="2463"/>
                  </a:lnTo>
                  <a:lnTo>
                    <a:pt x="1168" y="2570"/>
                  </a:lnTo>
                  <a:lnTo>
                    <a:pt x="1105" y="2665"/>
                  </a:lnTo>
                  <a:lnTo>
                    <a:pt x="1043" y="2725"/>
                  </a:lnTo>
                  <a:lnTo>
                    <a:pt x="994" y="2760"/>
                  </a:lnTo>
                  <a:lnTo>
                    <a:pt x="941" y="2790"/>
                  </a:lnTo>
                  <a:lnTo>
                    <a:pt x="882" y="2815"/>
                  </a:lnTo>
                  <a:lnTo>
                    <a:pt x="817" y="2833"/>
                  </a:lnTo>
                  <a:lnTo>
                    <a:pt x="745" y="2846"/>
                  </a:lnTo>
                  <a:lnTo>
                    <a:pt x="669" y="2851"/>
                  </a:lnTo>
                  <a:lnTo>
                    <a:pt x="585" y="2849"/>
                  </a:lnTo>
                  <a:lnTo>
                    <a:pt x="540" y="2845"/>
                  </a:lnTo>
                  <a:lnTo>
                    <a:pt x="550" y="2872"/>
                  </a:lnTo>
                  <a:lnTo>
                    <a:pt x="579" y="2927"/>
                  </a:lnTo>
                  <a:lnTo>
                    <a:pt x="637" y="3013"/>
                  </a:lnTo>
                  <a:lnTo>
                    <a:pt x="788" y="3201"/>
                  </a:lnTo>
                  <a:lnTo>
                    <a:pt x="948" y="3414"/>
                  </a:lnTo>
                  <a:lnTo>
                    <a:pt x="1016" y="3529"/>
                  </a:lnTo>
                  <a:lnTo>
                    <a:pt x="1054" y="3611"/>
                  </a:lnTo>
                  <a:lnTo>
                    <a:pt x="1083" y="3695"/>
                  </a:lnTo>
                  <a:lnTo>
                    <a:pt x="1103" y="3781"/>
                  </a:lnTo>
                  <a:lnTo>
                    <a:pt x="1112" y="3872"/>
                  </a:lnTo>
                  <a:lnTo>
                    <a:pt x="1106" y="3967"/>
                  </a:lnTo>
                  <a:lnTo>
                    <a:pt x="1098" y="4016"/>
                  </a:lnTo>
                  <a:lnTo>
                    <a:pt x="1088" y="4061"/>
                  </a:lnTo>
                  <a:lnTo>
                    <a:pt x="1053" y="4148"/>
                  </a:lnTo>
                  <a:lnTo>
                    <a:pt x="1003" y="4229"/>
                  </a:lnTo>
                  <a:lnTo>
                    <a:pt x="936" y="4300"/>
                  </a:lnTo>
                  <a:lnTo>
                    <a:pt x="854" y="4357"/>
                  </a:lnTo>
                  <a:lnTo>
                    <a:pt x="758" y="4396"/>
                  </a:lnTo>
                  <a:lnTo>
                    <a:pt x="647" y="4415"/>
                  </a:lnTo>
                  <a:lnTo>
                    <a:pt x="520" y="4408"/>
                  </a:lnTo>
                  <a:lnTo>
                    <a:pt x="450" y="4393"/>
                  </a:lnTo>
                  <a:lnTo>
                    <a:pt x="487" y="4429"/>
                  </a:lnTo>
                  <a:lnTo>
                    <a:pt x="566" y="4495"/>
                  </a:lnTo>
                  <a:lnTo>
                    <a:pt x="690" y="4585"/>
                  </a:lnTo>
                  <a:lnTo>
                    <a:pt x="808" y="4677"/>
                  </a:lnTo>
                  <a:lnTo>
                    <a:pt x="874" y="4748"/>
                  </a:lnTo>
                  <a:lnTo>
                    <a:pt x="929" y="4830"/>
                  </a:lnTo>
                  <a:lnTo>
                    <a:pt x="964" y="4929"/>
                  </a:lnTo>
                  <a:lnTo>
                    <a:pt x="972" y="4988"/>
                  </a:lnTo>
                  <a:lnTo>
                    <a:pt x="975" y="5027"/>
                  </a:lnTo>
                  <a:lnTo>
                    <a:pt x="972" y="5103"/>
                  </a:lnTo>
                  <a:lnTo>
                    <a:pt x="959" y="5177"/>
                  </a:lnTo>
                  <a:lnTo>
                    <a:pt x="936" y="5246"/>
                  </a:lnTo>
                  <a:lnTo>
                    <a:pt x="903" y="5311"/>
                  </a:lnTo>
                  <a:lnTo>
                    <a:pt x="863" y="5371"/>
                  </a:lnTo>
                  <a:lnTo>
                    <a:pt x="814" y="5427"/>
                  </a:lnTo>
                  <a:lnTo>
                    <a:pt x="759" y="5479"/>
                  </a:lnTo>
                  <a:lnTo>
                    <a:pt x="697" y="5524"/>
                  </a:lnTo>
                  <a:lnTo>
                    <a:pt x="630" y="5564"/>
                  </a:lnTo>
                  <a:lnTo>
                    <a:pt x="558" y="5599"/>
                  </a:lnTo>
                  <a:lnTo>
                    <a:pt x="481" y="5628"/>
                  </a:lnTo>
                  <a:lnTo>
                    <a:pt x="402" y="5649"/>
                  </a:lnTo>
                  <a:lnTo>
                    <a:pt x="320" y="5665"/>
                  </a:lnTo>
                  <a:lnTo>
                    <a:pt x="236" y="5674"/>
                  </a:lnTo>
                  <a:lnTo>
                    <a:pt x="152" y="5674"/>
                  </a:lnTo>
                  <a:lnTo>
                    <a:pt x="108" y="5672"/>
                  </a:lnTo>
                  <a:lnTo>
                    <a:pt x="110" y="5656"/>
                  </a:lnTo>
                  <a:lnTo>
                    <a:pt x="100" y="5639"/>
                  </a:lnTo>
                  <a:lnTo>
                    <a:pt x="90" y="5636"/>
                  </a:lnTo>
                  <a:lnTo>
                    <a:pt x="91" y="5603"/>
                  </a:lnTo>
                  <a:lnTo>
                    <a:pt x="85" y="5545"/>
                  </a:lnTo>
                  <a:lnTo>
                    <a:pt x="68" y="5469"/>
                  </a:lnTo>
                  <a:lnTo>
                    <a:pt x="38" y="5373"/>
                  </a:lnTo>
                  <a:lnTo>
                    <a:pt x="22" y="5295"/>
                  </a:lnTo>
                  <a:lnTo>
                    <a:pt x="18" y="5236"/>
                  </a:lnTo>
                  <a:lnTo>
                    <a:pt x="18" y="5204"/>
                  </a:lnTo>
                  <a:lnTo>
                    <a:pt x="18" y="5005"/>
                  </a:lnTo>
                  <a:lnTo>
                    <a:pt x="38" y="4850"/>
                  </a:lnTo>
                  <a:lnTo>
                    <a:pt x="84" y="4573"/>
                  </a:lnTo>
                  <a:lnTo>
                    <a:pt x="101" y="4382"/>
                  </a:lnTo>
                  <a:lnTo>
                    <a:pt x="98" y="4258"/>
                  </a:lnTo>
                  <a:lnTo>
                    <a:pt x="77" y="4134"/>
                  </a:lnTo>
                  <a:lnTo>
                    <a:pt x="33" y="4007"/>
                  </a:lnTo>
                  <a:lnTo>
                    <a:pt x="0" y="3944"/>
                  </a:lnTo>
                  <a:lnTo>
                    <a:pt x="0" y="3457"/>
                  </a:lnTo>
                  <a:lnTo>
                    <a:pt x="5" y="3415"/>
                  </a:lnTo>
                  <a:lnTo>
                    <a:pt x="18" y="3339"/>
                  </a:lnTo>
                  <a:lnTo>
                    <a:pt x="48" y="3234"/>
                  </a:lnTo>
                  <a:lnTo>
                    <a:pt x="128" y="3045"/>
                  </a:lnTo>
                  <a:lnTo>
                    <a:pt x="180" y="2917"/>
                  </a:lnTo>
                  <a:lnTo>
                    <a:pt x="190" y="2895"/>
                  </a:lnTo>
                  <a:lnTo>
                    <a:pt x="202" y="2823"/>
                  </a:lnTo>
                  <a:lnTo>
                    <a:pt x="202" y="2740"/>
                  </a:lnTo>
                  <a:lnTo>
                    <a:pt x="189" y="2691"/>
                  </a:lnTo>
                  <a:lnTo>
                    <a:pt x="173" y="2669"/>
                  </a:lnTo>
                  <a:lnTo>
                    <a:pt x="162" y="2665"/>
                  </a:lnTo>
                  <a:lnTo>
                    <a:pt x="150" y="2613"/>
                  </a:lnTo>
                  <a:lnTo>
                    <a:pt x="130" y="2540"/>
                  </a:lnTo>
                  <a:lnTo>
                    <a:pt x="124" y="2482"/>
                  </a:lnTo>
                  <a:lnTo>
                    <a:pt x="126" y="2449"/>
                  </a:lnTo>
                  <a:lnTo>
                    <a:pt x="126" y="1945"/>
                  </a:lnTo>
                  <a:lnTo>
                    <a:pt x="127" y="1881"/>
                  </a:lnTo>
                  <a:lnTo>
                    <a:pt x="139" y="1768"/>
                  </a:lnTo>
                  <a:lnTo>
                    <a:pt x="172" y="1612"/>
                  </a:lnTo>
                  <a:lnTo>
                    <a:pt x="198" y="1513"/>
                  </a:lnTo>
                  <a:lnTo>
                    <a:pt x="205" y="1504"/>
                  </a:lnTo>
                  <a:lnTo>
                    <a:pt x="215" y="1481"/>
                  </a:lnTo>
                  <a:lnTo>
                    <a:pt x="219" y="1439"/>
                  </a:lnTo>
                  <a:lnTo>
                    <a:pt x="213" y="1338"/>
                  </a:lnTo>
                  <a:lnTo>
                    <a:pt x="216" y="1279"/>
                  </a:lnTo>
                  <a:lnTo>
                    <a:pt x="213" y="1215"/>
                  </a:lnTo>
                  <a:lnTo>
                    <a:pt x="219" y="1107"/>
                  </a:lnTo>
                  <a:lnTo>
                    <a:pt x="215" y="1060"/>
                  </a:lnTo>
                  <a:lnTo>
                    <a:pt x="205" y="1036"/>
                  </a:lnTo>
                  <a:lnTo>
                    <a:pt x="198" y="1027"/>
                  </a:lnTo>
                  <a:lnTo>
                    <a:pt x="198" y="991"/>
                  </a:lnTo>
                  <a:lnTo>
                    <a:pt x="211" y="781"/>
                  </a:lnTo>
                  <a:lnTo>
                    <a:pt x="229" y="394"/>
                  </a:lnTo>
                  <a:lnTo>
                    <a:pt x="235" y="129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자유형 117">
              <a:extLst>
                <a:ext uri="{FF2B5EF4-FFF2-40B4-BE49-F238E27FC236}">
                  <a16:creationId xmlns:a16="http://schemas.microsoft.com/office/drawing/2014/main" id="{506CA859-D472-42AE-979E-519C67156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01" y="7005590"/>
              <a:ext cx="4340084" cy="9565768"/>
            </a:xfrm>
            <a:custGeom>
              <a:avLst/>
              <a:gdLst>
                <a:gd name="connsiteX0" fmla="*/ 10225 w 2304124"/>
                <a:gd name="connsiteY0" fmla="*/ 3729484 h 5078407"/>
                <a:gd name="connsiteX1" fmla="*/ 14747 w 2304124"/>
                <a:gd name="connsiteY1" fmla="*/ 3732724 h 5078407"/>
                <a:gd name="connsiteX2" fmla="*/ 20737 w 2304124"/>
                <a:gd name="connsiteY2" fmla="*/ 3739593 h 5078407"/>
                <a:gd name="connsiteX3" fmla="*/ 0 w 2304124"/>
                <a:gd name="connsiteY3" fmla="*/ 3713705 h 5078407"/>
                <a:gd name="connsiteX4" fmla="*/ 6452 w 2304124"/>
                <a:gd name="connsiteY4" fmla="*/ 3725856 h 5078407"/>
                <a:gd name="connsiteX5" fmla="*/ 10225 w 2304124"/>
                <a:gd name="connsiteY5" fmla="*/ 3729484 h 5078407"/>
                <a:gd name="connsiteX6" fmla="*/ 0 w 2304124"/>
                <a:gd name="connsiteY6" fmla="*/ 3722157 h 5078407"/>
                <a:gd name="connsiteX7" fmla="*/ 1624638 w 2304124"/>
                <a:gd name="connsiteY7" fmla="*/ 0 h 5078407"/>
                <a:gd name="connsiteX8" fmla="*/ 1639672 w 2304124"/>
                <a:gd name="connsiteY8" fmla="*/ 1871 h 5078407"/>
                <a:gd name="connsiteX9" fmla="*/ 1654851 w 2304124"/>
                <a:gd name="connsiteY9" fmla="*/ 9493 h 5078407"/>
                <a:gd name="connsiteX10" fmla="*/ 1698221 w 2304124"/>
                <a:gd name="connsiteY10" fmla="*/ 19164 h 5078407"/>
                <a:gd name="connsiteX11" fmla="*/ 1719338 w 2304124"/>
                <a:gd name="connsiteY11" fmla="*/ 25889 h 5078407"/>
                <a:gd name="connsiteX12" fmla="*/ 1726728 w 2304124"/>
                <a:gd name="connsiteY12" fmla="*/ 26706 h 5078407"/>
                <a:gd name="connsiteX13" fmla="*/ 1730234 w 2304124"/>
                <a:gd name="connsiteY13" fmla="*/ 27689 h 5078407"/>
                <a:gd name="connsiteX14" fmla="*/ 1751896 w 2304124"/>
                <a:gd name="connsiteY14" fmla="*/ 45538 h 5078407"/>
                <a:gd name="connsiteX15" fmla="*/ 1815668 w 2304124"/>
                <a:gd name="connsiteY15" fmla="*/ 217446 h 5078407"/>
                <a:gd name="connsiteX16" fmla="*/ 1835077 w 2304124"/>
                <a:gd name="connsiteY16" fmla="*/ 372718 h 5078407"/>
                <a:gd name="connsiteX17" fmla="*/ 1836464 w 2304124"/>
                <a:gd name="connsiteY17" fmla="*/ 487266 h 5078407"/>
                <a:gd name="connsiteX18" fmla="*/ 1835206 w 2304124"/>
                <a:gd name="connsiteY18" fmla="*/ 592138 h 5078407"/>
                <a:gd name="connsiteX19" fmla="*/ 1831318 w 2304124"/>
                <a:gd name="connsiteY19" fmla="*/ 602837 h 5078407"/>
                <a:gd name="connsiteX20" fmla="*/ 1829014 w 2304124"/>
                <a:gd name="connsiteY20" fmla="*/ 625554 h 5078407"/>
                <a:gd name="connsiteX21" fmla="*/ 1831779 w 2304124"/>
                <a:gd name="connsiteY21" fmla="*/ 677860 h 5078407"/>
                <a:gd name="connsiteX22" fmla="*/ 1830396 w 2304124"/>
                <a:gd name="connsiteY22" fmla="*/ 710089 h 5078407"/>
                <a:gd name="connsiteX23" fmla="*/ 1831779 w 2304124"/>
                <a:gd name="connsiteY23" fmla="*/ 746017 h 5078407"/>
                <a:gd name="connsiteX24" fmla="*/ 1827170 w 2304124"/>
                <a:gd name="connsiteY24" fmla="*/ 809945 h 5078407"/>
                <a:gd name="connsiteX25" fmla="*/ 1809659 w 2304124"/>
                <a:gd name="connsiteY25" fmla="*/ 895537 h 5078407"/>
                <a:gd name="connsiteX26" fmla="*/ 1796987 w 2304124"/>
                <a:gd name="connsiteY26" fmla="*/ 951541 h 5078407"/>
                <a:gd name="connsiteX27" fmla="*/ 1790996 w 2304124"/>
                <a:gd name="connsiteY27" fmla="*/ 976373 h 5078407"/>
                <a:gd name="connsiteX28" fmla="*/ 1772562 w 2304124"/>
                <a:gd name="connsiteY28" fmla="*/ 1020754 h 5078407"/>
                <a:gd name="connsiteX29" fmla="*/ 1763807 w 2304124"/>
                <a:gd name="connsiteY29" fmla="*/ 1042944 h 5078407"/>
                <a:gd name="connsiteX30" fmla="*/ 1759199 w 2304124"/>
                <a:gd name="connsiteY30" fmla="*/ 1079927 h 5078407"/>
                <a:gd name="connsiteX31" fmla="*/ 1758649 w 2304124"/>
                <a:gd name="connsiteY31" fmla="*/ 1089443 h 5078407"/>
                <a:gd name="connsiteX32" fmla="*/ 1734058 w 2304124"/>
                <a:gd name="connsiteY32" fmla="*/ 1168395 h 5078407"/>
                <a:gd name="connsiteX33" fmla="*/ 1713420 w 2304124"/>
                <a:gd name="connsiteY33" fmla="*/ 1300157 h 5078407"/>
                <a:gd name="connsiteX34" fmla="*/ 1700720 w 2304124"/>
                <a:gd name="connsiteY34" fmla="*/ 1693857 h 5078407"/>
                <a:gd name="connsiteX35" fmla="*/ 1726120 w 2304124"/>
                <a:gd name="connsiteY35" fmla="*/ 1973257 h 5078407"/>
                <a:gd name="connsiteX36" fmla="*/ 1802320 w 2304124"/>
                <a:gd name="connsiteY36" fmla="*/ 2214557 h 5078407"/>
                <a:gd name="connsiteX37" fmla="*/ 1805594 w 2304124"/>
                <a:gd name="connsiteY37" fmla="*/ 2217482 h 5078407"/>
                <a:gd name="connsiteX38" fmla="*/ 1817954 w 2304124"/>
                <a:gd name="connsiteY38" fmla="*/ 2259711 h 5078407"/>
                <a:gd name="connsiteX39" fmla="*/ 1837309 w 2304124"/>
                <a:gd name="connsiteY39" fmla="*/ 2355341 h 5078407"/>
                <a:gd name="connsiteX40" fmla="*/ 1846986 w 2304124"/>
                <a:gd name="connsiteY40" fmla="*/ 2423497 h 5078407"/>
                <a:gd name="connsiteX41" fmla="*/ 1852977 w 2304124"/>
                <a:gd name="connsiteY41" fmla="*/ 2493767 h 5078407"/>
                <a:gd name="connsiteX42" fmla="*/ 1855742 w 2304124"/>
                <a:gd name="connsiteY42" fmla="*/ 2567734 h 5078407"/>
                <a:gd name="connsiteX43" fmla="*/ 1854820 w 2304124"/>
                <a:gd name="connsiteY43" fmla="*/ 2606831 h 5078407"/>
                <a:gd name="connsiteX44" fmla="*/ 1857125 w 2304124"/>
                <a:gd name="connsiteY44" fmla="*/ 2697177 h 5078407"/>
                <a:gd name="connsiteX45" fmla="*/ 1853899 w 2304124"/>
                <a:gd name="connsiteY45" fmla="*/ 2837187 h 5078407"/>
                <a:gd name="connsiteX46" fmla="*/ 1857585 w 2304124"/>
                <a:gd name="connsiteY46" fmla="*/ 2925421 h 5078407"/>
                <a:gd name="connsiteX47" fmla="*/ 1863576 w 2304124"/>
                <a:gd name="connsiteY47" fmla="*/ 2965046 h 5078407"/>
                <a:gd name="connsiteX48" fmla="*/ 1864498 w 2304124"/>
                <a:gd name="connsiteY48" fmla="*/ 3082338 h 5078407"/>
                <a:gd name="connsiteX49" fmla="*/ 1858967 w 2304124"/>
                <a:gd name="connsiteY49" fmla="*/ 3251407 h 5078407"/>
                <a:gd name="connsiteX50" fmla="*/ 1847908 w 2304124"/>
                <a:gd name="connsiteY50" fmla="*/ 3356546 h 5078407"/>
                <a:gd name="connsiteX51" fmla="*/ 1838231 w 2304124"/>
                <a:gd name="connsiteY51" fmla="*/ 3405682 h 5078407"/>
                <a:gd name="connsiteX52" fmla="*/ 1835926 w 2304124"/>
                <a:gd name="connsiteY52" fmla="*/ 3410965 h 5078407"/>
                <a:gd name="connsiteX53" fmla="*/ 1831318 w 2304124"/>
                <a:gd name="connsiteY53" fmla="*/ 3424702 h 5078407"/>
                <a:gd name="connsiteX54" fmla="*/ 1829014 w 2304124"/>
                <a:gd name="connsiteY54" fmla="*/ 3449005 h 5078407"/>
                <a:gd name="connsiteX55" fmla="*/ 1831779 w 2304124"/>
                <a:gd name="connsiteY55" fmla="*/ 3505010 h 5078407"/>
                <a:gd name="connsiteX56" fmla="*/ 1830396 w 2304124"/>
                <a:gd name="connsiteY56" fmla="*/ 3539352 h 5078407"/>
                <a:gd name="connsiteX57" fmla="*/ 1829014 w 2304124"/>
                <a:gd name="connsiteY57" fmla="*/ 3579505 h 5078407"/>
                <a:gd name="connsiteX58" fmla="*/ 1822562 w 2304124"/>
                <a:gd name="connsiteY58" fmla="*/ 3673022 h 5078407"/>
                <a:gd name="connsiteX59" fmla="*/ 1806433 w 2304124"/>
                <a:gd name="connsiteY59" fmla="*/ 3825184 h 5078407"/>
                <a:gd name="connsiteX60" fmla="*/ 1796987 w 2304124"/>
                <a:gd name="connsiteY60" fmla="*/ 3921870 h 5078407"/>
                <a:gd name="connsiteX61" fmla="*/ 1792378 w 2304124"/>
                <a:gd name="connsiteY61" fmla="*/ 3936135 h 5078407"/>
                <a:gd name="connsiteX62" fmla="*/ 1787309 w 2304124"/>
                <a:gd name="connsiteY62" fmla="*/ 3977875 h 5078407"/>
                <a:gd name="connsiteX63" fmla="*/ 1787309 w 2304124"/>
                <a:gd name="connsiteY63" fmla="*/ 4023840 h 5078407"/>
                <a:gd name="connsiteX64" fmla="*/ 1792378 w 2304124"/>
                <a:gd name="connsiteY64" fmla="*/ 4065579 h 5078407"/>
                <a:gd name="connsiteX65" fmla="*/ 1796987 w 2304124"/>
                <a:gd name="connsiteY65" fmla="*/ 4079844 h 5078407"/>
                <a:gd name="connsiteX66" fmla="*/ 1796987 w 2304124"/>
                <a:gd name="connsiteY66" fmla="*/ 4113130 h 5078407"/>
                <a:gd name="connsiteX67" fmla="*/ 1796526 w 2304124"/>
                <a:gd name="connsiteY67" fmla="*/ 4140604 h 5078407"/>
                <a:gd name="connsiteX68" fmla="*/ 1801595 w 2304124"/>
                <a:gd name="connsiteY68" fmla="*/ 4176002 h 5078407"/>
                <a:gd name="connsiteX69" fmla="*/ 1809659 w 2304124"/>
                <a:gd name="connsiteY69" fmla="*/ 4188154 h 5078407"/>
                <a:gd name="connsiteX70" fmla="*/ 1817032 w 2304124"/>
                <a:gd name="connsiteY70" fmla="*/ 4194494 h 5078407"/>
                <a:gd name="connsiteX71" fmla="*/ 1821641 w 2304124"/>
                <a:gd name="connsiteY71" fmla="*/ 4196607 h 5078407"/>
                <a:gd name="connsiteX72" fmla="*/ 1837309 w 2304124"/>
                <a:gd name="connsiteY72" fmla="*/ 4230950 h 5078407"/>
                <a:gd name="connsiteX73" fmla="*/ 1872792 w 2304124"/>
                <a:gd name="connsiteY73" fmla="*/ 4294879 h 5078407"/>
                <a:gd name="connsiteX74" fmla="*/ 1915419 w 2304124"/>
                <a:gd name="connsiteY74" fmla="*/ 4352468 h 5078407"/>
                <a:gd name="connsiteX75" fmla="*/ 1966340 w 2304124"/>
                <a:gd name="connsiteY75" fmla="*/ 4401604 h 5078407"/>
                <a:gd name="connsiteX76" fmla="*/ 2024864 w 2304124"/>
                <a:gd name="connsiteY76" fmla="*/ 4442286 h 5078407"/>
                <a:gd name="connsiteX77" fmla="*/ 2091914 w 2304124"/>
                <a:gd name="connsiteY77" fmla="*/ 4475571 h 5078407"/>
                <a:gd name="connsiteX78" fmla="*/ 2169102 w 2304124"/>
                <a:gd name="connsiteY78" fmla="*/ 4497761 h 5078407"/>
                <a:gd name="connsiteX79" fmla="*/ 2256429 w 2304124"/>
                <a:gd name="connsiteY79" fmla="*/ 4510441 h 5078407"/>
                <a:gd name="connsiteX80" fmla="*/ 2304124 w 2304124"/>
                <a:gd name="connsiteY80" fmla="*/ 4512555 h 5078407"/>
                <a:gd name="connsiteX81" fmla="*/ 2304124 w 2304124"/>
                <a:gd name="connsiteY81" fmla="*/ 4520480 h 5078407"/>
                <a:gd name="connsiteX82" fmla="*/ 2275092 w 2304124"/>
                <a:gd name="connsiteY82" fmla="*/ 4554294 h 5078407"/>
                <a:gd name="connsiteX83" fmla="*/ 2211729 w 2304124"/>
                <a:gd name="connsiteY83" fmla="*/ 4617694 h 5078407"/>
                <a:gd name="connsiteX84" fmla="*/ 2112882 w 2304124"/>
                <a:gd name="connsiteY84" fmla="*/ 4709097 h 5078407"/>
                <a:gd name="connsiteX85" fmla="*/ 2046754 w 2304124"/>
                <a:gd name="connsiteY85" fmla="*/ 4770385 h 5078407"/>
                <a:gd name="connsiteX86" fmla="*/ 2011500 w 2304124"/>
                <a:gd name="connsiteY86" fmla="*/ 4796802 h 5078407"/>
                <a:gd name="connsiteX87" fmla="*/ 1955510 w 2304124"/>
                <a:gd name="connsiteY87" fmla="*/ 4834843 h 5078407"/>
                <a:gd name="connsiteX88" fmla="*/ 1916340 w 2304124"/>
                <a:gd name="connsiteY88" fmla="*/ 4857561 h 5078407"/>
                <a:gd name="connsiteX89" fmla="*/ 1875096 w 2304124"/>
                <a:gd name="connsiteY89" fmla="*/ 4877638 h 5078407"/>
                <a:gd name="connsiteX90" fmla="*/ 1830396 w 2304124"/>
                <a:gd name="connsiteY90" fmla="*/ 4892960 h 5078407"/>
                <a:gd name="connsiteX91" fmla="*/ 1783162 w 2304124"/>
                <a:gd name="connsiteY91" fmla="*/ 4904583 h 5078407"/>
                <a:gd name="connsiteX92" fmla="*/ 1732471 w 2304124"/>
                <a:gd name="connsiteY92" fmla="*/ 4910923 h 5078407"/>
                <a:gd name="connsiteX93" fmla="*/ 1705052 w 2304124"/>
                <a:gd name="connsiteY93" fmla="*/ 4911980 h 5078407"/>
                <a:gd name="connsiteX94" fmla="*/ 1681550 w 2304124"/>
                <a:gd name="connsiteY94" fmla="*/ 4910395 h 5078407"/>
                <a:gd name="connsiteX95" fmla="*/ 1631551 w 2304124"/>
                <a:gd name="connsiteY95" fmla="*/ 4899828 h 5078407"/>
                <a:gd name="connsiteX96" fmla="*/ 1581782 w 2304124"/>
                <a:gd name="connsiteY96" fmla="*/ 4888204 h 5078407"/>
                <a:gd name="connsiteX97" fmla="*/ 1546067 w 2304124"/>
                <a:gd name="connsiteY97" fmla="*/ 4883450 h 5078407"/>
                <a:gd name="connsiteX98" fmla="*/ 1524409 w 2304124"/>
                <a:gd name="connsiteY98" fmla="*/ 4885034 h 5078407"/>
                <a:gd name="connsiteX99" fmla="*/ 1514270 w 2304124"/>
                <a:gd name="connsiteY99" fmla="*/ 4886620 h 5078407"/>
                <a:gd name="connsiteX100" fmla="*/ 1509662 w 2304124"/>
                <a:gd name="connsiteY100" fmla="*/ 4885034 h 5078407"/>
                <a:gd name="connsiteX101" fmla="*/ 1499063 w 2304124"/>
                <a:gd name="connsiteY101" fmla="*/ 4883978 h 5078407"/>
                <a:gd name="connsiteX102" fmla="*/ 1480861 w 2304124"/>
                <a:gd name="connsiteY102" fmla="*/ 4889790 h 5078407"/>
                <a:gd name="connsiteX103" fmla="*/ 1456898 w 2304124"/>
                <a:gd name="connsiteY103" fmla="*/ 4906168 h 5078407"/>
                <a:gd name="connsiteX104" fmla="*/ 1437082 w 2304124"/>
                <a:gd name="connsiteY104" fmla="*/ 4926245 h 5078407"/>
                <a:gd name="connsiteX105" fmla="*/ 1431092 w 2304124"/>
                <a:gd name="connsiteY105" fmla="*/ 4936284 h 5078407"/>
                <a:gd name="connsiteX106" fmla="*/ 1428327 w 2304124"/>
                <a:gd name="connsiteY106" fmla="*/ 4942096 h 5078407"/>
                <a:gd name="connsiteX107" fmla="*/ 1420262 w 2304124"/>
                <a:gd name="connsiteY107" fmla="*/ 4951077 h 5078407"/>
                <a:gd name="connsiteX108" fmla="*/ 1414271 w 2304124"/>
                <a:gd name="connsiteY108" fmla="*/ 4953191 h 5078407"/>
                <a:gd name="connsiteX109" fmla="*/ 1414271 w 2304124"/>
                <a:gd name="connsiteY109" fmla="*/ 4946851 h 5078407"/>
                <a:gd name="connsiteX110" fmla="*/ 1408280 w 2304124"/>
                <a:gd name="connsiteY110" fmla="*/ 4947379 h 5078407"/>
                <a:gd name="connsiteX111" fmla="*/ 1388926 w 2304124"/>
                <a:gd name="connsiteY111" fmla="*/ 4969569 h 5078407"/>
                <a:gd name="connsiteX112" fmla="*/ 1348834 w 2304124"/>
                <a:gd name="connsiteY112" fmla="*/ 5022404 h 5078407"/>
                <a:gd name="connsiteX113" fmla="*/ 1314503 w 2304124"/>
                <a:gd name="connsiteY113" fmla="*/ 5058859 h 5078407"/>
                <a:gd name="connsiteX114" fmla="*/ 1291922 w 2304124"/>
                <a:gd name="connsiteY114" fmla="*/ 5075237 h 5078407"/>
                <a:gd name="connsiteX115" fmla="*/ 1281323 w 2304124"/>
                <a:gd name="connsiteY115" fmla="*/ 5078407 h 5078407"/>
                <a:gd name="connsiteX116" fmla="*/ 1272107 w 2304124"/>
                <a:gd name="connsiteY116" fmla="*/ 5073124 h 5078407"/>
                <a:gd name="connsiteX117" fmla="*/ 1258052 w 2304124"/>
                <a:gd name="connsiteY117" fmla="*/ 5057802 h 5078407"/>
                <a:gd name="connsiteX118" fmla="*/ 1246070 w 2304124"/>
                <a:gd name="connsiteY118" fmla="*/ 5040367 h 5078407"/>
                <a:gd name="connsiteX119" fmla="*/ 1232246 w 2304124"/>
                <a:gd name="connsiteY119" fmla="*/ 5025045 h 5078407"/>
                <a:gd name="connsiteX120" fmla="*/ 1222568 w 2304124"/>
                <a:gd name="connsiteY120" fmla="*/ 5019761 h 5078407"/>
                <a:gd name="connsiteX121" fmla="*/ 1214273 w 2304124"/>
                <a:gd name="connsiteY121" fmla="*/ 5001797 h 5078407"/>
                <a:gd name="connsiteX122" fmla="*/ 1192154 w 2304124"/>
                <a:gd name="connsiteY122" fmla="*/ 4969569 h 5078407"/>
                <a:gd name="connsiteX123" fmla="*/ 1166578 w 2304124"/>
                <a:gd name="connsiteY123" fmla="*/ 4941039 h 5078407"/>
                <a:gd name="connsiteX124" fmla="*/ 1138007 w 2304124"/>
                <a:gd name="connsiteY124" fmla="*/ 4915150 h 5078407"/>
                <a:gd name="connsiteX125" fmla="*/ 1122800 w 2304124"/>
                <a:gd name="connsiteY125" fmla="*/ 4903526 h 5078407"/>
                <a:gd name="connsiteX126" fmla="*/ 1058975 w 2304124"/>
                <a:gd name="connsiteY126" fmla="*/ 4831673 h 5078407"/>
                <a:gd name="connsiteX127" fmla="*/ 927179 w 2304124"/>
                <a:gd name="connsiteY127" fmla="*/ 4689549 h 5078407"/>
                <a:gd name="connsiteX128" fmla="*/ 856443 w 2304124"/>
                <a:gd name="connsiteY128" fmla="*/ 4620336 h 5078407"/>
                <a:gd name="connsiteX129" fmla="*/ 836167 w 2304124"/>
                <a:gd name="connsiteY129" fmla="*/ 4599203 h 5078407"/>
                <a:gd name="connsiteX130" fmla="*/ 799070 w 2304124"/>
                <a:gd name="connsiteY130" fmla="*/ 4564861 h 5078407"/>
                <a:gd name="connsiteX131" fmla="*/ 771881 w 2304124"/>
                <a:gd name="connsiteY131" fmla="*/ 4549539 h 5078407"/>
                <a:gd name="connsiteX132" fmla="*/ 756675 w 2304124"/>
                <a:gd name="connsiteY132" fmla="*/ 4545841 h 5078407"/>
                <a:gd name="connsiteX133" fmla="*/ 753449 w 2304124"/>
                <a:gd name="connsiteY133" fmla="*/ 4531575 h 5078407"/>
                <a:gd name="connsiteX134" fmla="*/ 741467 w 2304124"/>
                <a:gd name="connsiteY134" fmla="*/ 4508328 h 5078407"/>
                <a:gd name="connsiteX135" fmla="*/ 716813 w 2304124"/>
                <a:gd name="connsiteY135" fmla="*/ 4479269 h 5078407"/>
                <a:gd name="connsiteX136" fmla="*/ 678104 w 2304124"/>
                <a:gd name="connsiteY136" fmla="*/ 4447569 h 5078407"/>
                <a:gd name="connsiteX137" fmla="*/ 651607 w 2304124"/>
                <a:gd name="connsiteY137" fmla="*/ 4420624 h 5078407"/>
                <a:gd name="connsiteX138" fmla="*/ 637782 w 2304124"/>
                <a:gd name="connsiteY138" fmla="*/ 4400019 h 5078407"/>
                <a:gd name="connsiteX139" fmla="*/ 632252 w 2304124"/>
                <a:gd name="connsiteY139" fmla="*/ 4387338 h 5078407"/>
                <a:gd name="connsiteX140" fmla="*/ 615202 w 2304124"/>
                <a:gd name="connsiteY140" fmla="*/ 4379942 h 5078407"/>
                <a:gd name="connsiteX141" fmla="*/ 584326 w 2304124"/>
                <a:gd name="connsiteY141" fmla="*/ 4360393 h 5078407"/>
                <a:gd name="connsiteX142" fmla="*/ 544926 w 2304124"/>
                <a:gd name="connsiteY142" fmla="*/ 4324465 h 5078407"/>
                <a:gd name="connsiteX143" fmla="*/ 496309 w 2304124"/>
                <a:gd name="connsiteY143" fmla="*/ 4273745 h 5078407"/>
                <a:gd name="connsiteX144" fmla="*/ 455756 w 2304124"/>
                <a:gd name="connsiteY144" fmla="*/ 4239403 h 5078407"/>
                <a:gd name="connsiteX145" fmla="*/ 425341 w 2304124"/>
                <a:gd name="connsiteY145" fmla="*/ 4220383 h 5078407"/>
                <a:gd name="connsiteX146" fmla="*/ 407139 w 2304124"/>
                <a:gd name="connsiteY146" fmla="*/ 4213514 h 5078407"/>
                <a:gd name="connsiteX147" fmla="*/ 393314 w 2304124"/>
                <a:gd name="connsiteY147" fmla="*/ 4189739 h 5078407"/>
                <a:gd name="connsiteX148" fmla="*/ 361978 w 2304124"/>
                <a:gd name="connsiteY148" fmla="*/ 4147472 h 5078407"/>
                <a:gd name="connsiteX149" fmla="*/ 311518 w 2304124"/>
                <a:gd name="connsiteY149" fmla="*/ 4087241 h 5078407"/>
                <a:gd name="connsiteX150" fmla="*/ 240320 w 2304124"/>
                <a:gd name="connsiteY150" fmla="*/ 4011160 h 5078407"/>
                <a:gd name="connsiteX151" fmla="*/ 188477 w 2304124"/>
                <a:gd name="connsiteY151" fmla="*/ 3951986 h 5078407"/>
                <a:gd name="connsiteX152" fmla="*/ 156220 w 2304124"/>
                <a:gd name="connsiteY152" fmla="*/ 3910247 h 5078407"/>
                <a:gd name="connsiteX153" fmla="*/ 141013 w 2304124"/>
                <a:gd name="connsiteY153" fmla="*/ 3888585 h 5078407"/>
                <a:gd name="connsiteX154" fmla="*/ 135943 w 2304124"/>
                <a:gd name="connsiteY154" fmla="*/ 3883829 h 5078407"/>
                <a:gd name="connsiteX155" fmla="*/ 126727 w 2304124"/>
                <a:gd name="connsiteY155" fmla="*/ 3881188 h 5078407"/>
                <a:gd name="connsiteX156" fmla="*/ 113133 w 2304124"/>
                <a:gd name="connsiteY156" fmla="*/ 3885415 h 5078407"/>
                <a:gd name="connsiteX157" fmla="*/ 99769 w 2304124"/>
                <a:gd name="connsiteY157" fmla="*/ 3888585 h 5078407"/>
                <a:gd name="connsiteX158" fmla="*/ 102995 w 2304124"/>
                <a:gd name="connsiteY158" fmla="*/ 3876433 h 5078407"/>
                <a:gd name="connsiteX159" fmla="*/ 101612 w 2304124"/>
                <a:gd name="connsiteY159" fmla="*/ 3856357 h 5078407"/>
                <a:gd name="connsiteX160" fmla="*/ 95160 w 2304124"/>
                <a:gd name="connsiteY160" fmla="*/ 3841563 h 5078407"/>
                <a:gd name="connsiteX161" fmla="*/ 83640 w 2304124"/>
                <a:gd name="connsiteY161" fmla="*/ 3829939 h 5078407"/>
                <a:gd name="connsiteX162" fmla="*/ 65207 w 2304124"/>
                <a:gd name="connsiteY162" fmla="*/ 3813561 h 5078407"/>
                <a:gd name="connsiteX163" fmla="*/ 51382 w 2304124"/>
                <a:gd name="connsiteY163" fmla="*/ 3796654 h 5078407"/>
                <a:gd name="connsiteX164" fmla="*/ 48156 w 2304124"/>
                <a:gd name="connsiteY164" fmla="*/ 3781332 h 5078407"/>
                <a:gd name="connsiteX165" fmla="*/ 50000 w 2304124"/>
                <a:gd name="connsiteY165" fmla="*/ 3771822 h 5078407"/>
                <a:gd name="connsiteX166" fmla="*/ 37788 w 2304124"/>
                <a:gd name="connsiteY166" fmla="*/ 3759141 h 5078407"/>
                <a:gd name="connsiteX167" fmla="*/ 20737 w 2304124"/>
                <a:gd name="connsiteY167" fmla="*/ 3739593 h 5078407"/>
                <a:gd name="connsiteX168" fmla="*/ 36405 w 2304124"/>
                <a:gd name="connsiteY168" fmla="*/ 3742234 h 5078407"/>
                <a:gd name="connsiteX169" fmla="*/ 53226 w 2304124"/>
                <a:gd name="connsiteY169" fmla="*/ 3735894 h 5078407"/>
                <a:gd name="connsiteX170" fmla="*/ 79953 w 2304124"/>
                <a:gd name="connsiteY170" fmla="*/ 3713705 h 5078407"/>
                <a:gd name="connsiteX171" fmla="*/ 116128 w 2304124"/>
                <a:gd name="connsiteY171" fmla="*/ 3674079 h 5078407"/>
                <a:gd name="connsiteX172" fmla="*/ 133178 w 2304124"/>
                <a:gd name="connsiteY172" fmla="*/ 3655587 h 5078407"/>
                <a:gd name="connsiteX173" fmla="*/ 205298 w 2304124"/>
                <a:gd name="connsiteY173" fmla="*/ 3583732 h 5078407"/>
                <a:gd name="connsiteX174" fmla="*/ 320734 w 2304124"/>
                <a:gd name="connsiteY174" fmla="*/ 3471196 h 5078407"/>
                <a:gd name="connsiteX175" fmla="*/ 388706 w 2304124"/>
                <a:gd name="connsiteY175" fmla="*/ 3398814 h 5078407"/>
                <a:gd name="connsiteX176" fmla="*/ 415895 w 2304124"/>
                <a:gd name="connsiteY176" fmla="*/ 3364471 h 5078407"/>
                <a:gd name="connsiteX177" fmla="*/ 438705 w 2304124"/>
                <a:gd name="connsiteY177" fmla="*/ 3332242 h 5078407"/>
                <a:gd name="connsiteX178" fmla="*/ 481101 w 2304124"/>
                <a:gd name="connsiteY178" fmla="*/ 3255105 h 5078407"/>
                <a:gd name="connsiteX179" fmla="*/ 519119 w 2304124"/>
                <a:gd name="connsiteY179" fmla="*/ 3165815 h 5078407"/>
                <a:gd name="connsiteX180" fmla="*/ 552299 w 2304124"/>
                <a:gd name="connsiteY180" fmla="*/ 3068072 h 5078407"/>
                <a:gd name="connsiteX181" fmla="*/ 582022 w 2304124"/>
                <a:gd name="connsiteY181" fmla="*/ 2965046 h 5078407"/>
                <a:gd name="connsiteX182" fmla="*/ 606445 w 2304124"/>
                <a:gd name="connsiteY182" fmla="*/ 2859378 h 5078407"/>
                <a:gd name="connsiteX183" fmla="*/ 627182 w 2304124"/>
                <a:gd name="connsiteY183" fmla="*/ 2754766 h 5078407"/>
                <a:gd name="connsiteX184" fmla="*/ 642851 w 2304124"/>
                <a:gd name="connsiteY184" fmla="*/ 2654382 h 5078407"/>
                <a:gd name="connsiteX185" fmla="*/ 648842 w 2304124"/>
                <a:gd name="connsiteY185" fmla="*/ 2606831 h 5078407"/>
                <a:gd name="connsiteX186" fmla="*/ 659671 w 2304124"/>
                <a:gd name="connsiteY186" fmla="*/ 2523354 h 5078407"/>
                <a:gd name="connsiteX187" fmla="*/ 685016 w 2304124"/>
                <a:gd name="connsiteY187" fmla="*/ 2362210 h 5078407"/>
                <a:gd name="connsiteX188" fmla="*/ 726951 w 2304124"/>
                <a:gd name="connsiteY188" fmla="*/ 2129740 h 5078407"/>
                <a:gd name="connsiteX189" fmla="*/ 786628 w 2304124"/>
                <a:gd name="connsiteY189" fmla="*/ 1833869 h 5078407"/>
                <a:gd name="connsiteX190" fmla="*/ 828794 w 2304124"/>
                <a:gd name="connsiteY190" fmla="*/ 1614080 h 5078407"/>
                <a:gd name="connsiteX191" fmla="*/ 854139 w 2304124"/>
                <a:gd name="connsiteY191" fmla="*/ 1467201 h 5078407"/>
                <a:gd name="connsiteX192" fmla="*/ 865199 w 2304124"/>
                <a:gd name="connsiteY192" fmla="*/ 1392705 h 5078407"/>
                <a:gd name="connsiteX193" fmla="*/ 869346 w 2304124"/>
                <a:gd name="connsiteY193" fmla="*/ 1363119 h 5078407"/>
                <a:gd name="connsiteX194" fmla="*/ 873032 w 2304124"/>
                <a:gd name="connsiteY194" fmla="*/ 1301302 h 5078407"/>
                <a:gd name="connsiteX195" fmla="*/ 875797 w 2304124"/>
                <a:gd name="connsiteY195" fmla="*/ 1206730 h 5078407"/>
                <a:gd name="connsiteX196" fmla="*/ 878563 w 2304124"/>
                <a:gd name="connsiteY196" fmla="*/ 1113213 h 5078407"/>
                <a:gd name="connsiteX197" fmla="*/ 883401 w 2304124"/>
                <a:gd name="connsiteY197" fmla="*/ 1052454 h 5078407"/>
                <a:gd name="connsiteX198" fmla="*/ 891235 w 2304124"/>
                <a:gd name="connsiteY198" fmla="*/ 994865 h 5078407"/>
                <a:gd name="connsiteX199" fmla="*/ 905060 w 2304124"/>
                <a:gd name="connsiteY199" fmla="*/ 942559 h 5078407"/>
                <a:gd name="connsiteX200" fmla="*/ 915199 w 2304124"/>
                <a:gd name="connsiteY200" fmla="*/ 918256 h 5078407"/>
                <a:gd name="connsiteX201" fmla="*/ 921650 w 2304124"/>
                <a:gd name="connsiteY201" fmla="*/ 903462 h 5078407"/>
                <a:gd name="connsiteX202" fmla="*/ 940543 w 2304124"/>
                <a:gd name="connsiteY202" fmla="*/ 874403 h 5078407"/>
                <a:gd name="connsiteX203" fmla="*/ 975797 w 2304124"/>
                <a:gd name="connsiteY203" fmla="*/ 828966 h 5078407"/>
                <a:gd name="connsiteX204" fmla="*/ 1062201 w 2304124"/>
                <a:gd name="connsiteY204" fmla="*/ 739677 h 5078407"/>
                <a:gd name="connsiteX205" fmla="*/ 1114966 w 2304124"/>
                <a:gd name="connsiteY205" fmla="*/ 685257 h 5078407"/>
                <a:gd name="connsiteX206" fmla="*/ 1167961 w 2304124"/>
                <a:gd name="connsiteY206" fmla="*/ 629781 h 5078407"/>
                <a:gd name="connsiteX207" fmla="*/ 1252061 w 2304124"/>
                <a:gd name="connsiteY207" fmla="*/ 545247 h 5078407"/>
                <a:gd name="connsiteX208" fmla="*/ 1302061 w 2304124"/>
                <a:gd name="connsiteY208" fmla="*/ 488714 h 5078407"/>
                <a:gd name="connsiteX209" fmla="*/ 1322337 w 2304124"/>
                <a:gd name="connsiteY209" fmla="*/ 460713 h 5078407"/>
                <a:gd name="connsiteX210" fmla="*/ 1341692 w 2304124"/>
                <a:gd name="connsiteY210" fmla="*/ 431654 h 5078407"/>
                <a:gd name="connsiteX211" fmla="*/ 1373719 w 2304124"/>
                <a:gd name="connsiteY211" fmla="*/ 371951 h 5078407"/>
                <a:gd name="connsiteX212" fmla="*/ 1412889 w 2304124"/>
                <a:gd name="connsiteY212" fmla="*/ 278964 h 5078407"/>
                <a:gd name="connsiteX213" fmla="*/ 1450907 w 2304124"/>
                <a:gd name="connsiteY213" fmla="*/ 185447 h 5078407"/>
                <a:gd name="connsiteX214" fmla="*/ 1480400 w 2304124"/>
                <a:gd name="connsiteY214" fmla="*/ 127330 h 5078407"/>
                <a:gd name="connsiteX215" fmla="*/ 1516114 w 2304124"/>
                <a:gd name="connsiteY215" fmla="*/ 72911 h 5078407"/>
                <a:gd name="connsiteX216" fmla="*/ 1549293 w 2304124"/>
                <a:gd name="connsiteY216" fmla="*/ 35927 h 5078407"/>
                <a:gd name="connsiteX217" fmla="*/ 1574869 w 2304124"/>
                <a:gd name="connsiteY217" fmla="*/ 13209 h 5078407"/>
                <a:gd name="connsiteX218" fmla="*/ 1588694 w 2304124"/>
                <a:gd name="connsiteY218" fmla="*/ 3170 h 5078407"/>
                <a:gd name="connsiteX219" fmla="*/ 1602058 w 2304124"/>
                <a:gd name="connsiteY219" fmla="*/ 528 h 5078407"/>
                <a:gd name="connsiteX220" fmla="*/ 1624638 w 2304124"/>
                <a:gd name="connsiteY220" fmla="*/ 0 h 5078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2304124" h="5078407">
                  <a:moveTo>
                    <a:pt x="10225" y="3729484"/>
                  </a:moveTo>
                  <a:lnTo>
                    <a:pt x="14747" y="3732724"/>
                  </a:lnTo>
                  <a:lnTo>
                    <a:pt x="20737" y="3739593"/>
                  </a:lnTo>
                  <a:close/>
                  <a:moveTo>
                    <a:pt x="0" y="3713705"/>
                  </a:moveTo>
                  <a:cubicBezTo>
                    <a:pt x="2074" y="3717931"/>
                    <a:pt x="4378" y="3721629"/>
                    <a:pt x="6452" y="3725856"/>
                  </a:cubicBezTo>
                  <a:lnTo>
                    <a:pt x="10225" y="3729484"/>
                  </a:lnTo>
                  <a:lnTo>
                    <a:pt x="0" y="3722157"/>
                  </a:lnTo>
                  <a:close/>
                  <a:moveTo>
                    <a:pt x="1624638" y="0"/>
                  </a:moveTo>
                  <a:lnTo>
                    <a:pt x="1639672" y="1871"/>
                  </a:lnTo>
                  <a:lnTo>
                    <a:pt x="1654851" y="9493"/>
                  </a:lnTo>
                  <a:lnTo>
                    <a:pt x="1698221" y="19164"/>
                  </a:lnTo>
                  <a:lnTo>
                    <a:pt x="1719338" y="25889"/>
                  </a:lnTo>
                  <a:lnTo>
                    <a:pt x="1726728" y="26706"/>
                  </a:lnTo>
                  <a:lnTo>
                    <a:pt x="1730234" y="27689"/>
                  </a:lnTo>
                  <a:cubicBezTo>
                    <a:pt x="1737917" y="31358"/>
                    <a:pt x="1745195" y="36873"/>
                    <a:pt x="1751896" y="45538"/>
                  </a:cubicBezTo>
                  <a:cubicBezTo>
                    <a:pt x="1778699" y="80197"/>
                    <a:pt x="1801805" y="162916"/>
                    <a:pt x="1815668" y="217446"/>
                  </a:cubicBezTo>
                  <a:cubicBezTo>
                    <a:pt x="1829532" y="271976"/>
                    <a:pt x="1831843" y="308484"/>
                    <a:pt x="1835077" y="372718"/>
                  </a:cubicBezTo>
                  <a:cubicBezTo>
                    <a:pt x="1836695" y="404835"/>
                    <a:pt x="1836810" y="445964"/>
                    <a:pt x="1836464" y="487266"/>
                  </a:cubicBezTo>
                  <a:lnTo>
                    <a:pt x="1835206" y="592138"/>
                  </a:lnTo>
                  <a:lnTo>
                    <a:pt x="1831318" y="602837"/>
                  </a:lnTo>
                  <a:cubicBezTo>
                    <a:pt x="1830627" y="610233"/>
                    <a:pt x="1829705" y="618159"/>
                    <a:pt x="1829014" y="625554"/>
                  </a:cubicBezTo>
                  <a:lnTo>
                    <a:pt x="1831779" y="677860"/>
                  </a:lnTo>
                  <a:cubicBezTo>
                    <a:pt x="1831318" y="688427"/>
                    <a:pt x="1830858" y="699523"/>
                    <a:pt x="1830396" y="710089"/>
                  </a:cubicBezTo>
                  <a:cubicBezTo>
                    <a:pt x="1830858" y="722241"/>
                    <a:pt x="1831318" y="733865"/>
                    <a:pt x="1831779" y="746017"/>
                  </a:cubicBezTo>
                  <a:cubicBezTo>
                    <a:pt x="1830166" y="767151"/>
                    <a:pt x="1828783" y="788812"/>
                    <a:pt x="1827170" y="809945"/>
                  </a:cubicBezTo>
                  <a:cubicBezTo>
                    <a:pt x="1821410" y="838476"/>
                    <a:pt x="1815419" y="867007"/>
                    <a:pt x="1809659" y="895537"/>
                  </a:cubicBezTo>
                  <a:cubicBezTo>
                    <a:pt x="1805512" y="914029"/>
                    <a:pt x="1801134" y="933049"/>
                    <a:pt x="1796987" y="951541"/>
                  </a:cubicBezTo>
                  <a:cubicBezTo>
                    <a:pt x="1794913" y="959994"/>
                    <a:pt x="1793069" y="967919"/>
                    <a:pt x="1790996" y="976373"/>
                  </a:cubicBezTo>
                  <a:cubicBezTo>
                    <a:pt x="1784775" y="991166"/>
                    <a:pt x="1778784" y="1005960"/>
                    <a:pt x="1772562" y="1020754"/>
                  </a:cubicBezTo>
                  <a:cubicBezTo>
                    <a:pt x="1769567" y="1028150"/>
                    <a:pt x="1766802" y="1035547"/>
                    <a:pt x="1763807" y="1042944"/>
                  </a:cubicBezTo>
                  <a:cubicBezTo>
                    <a:pt x="1762195" y="1055096"/>
                    <a:pt x="1760811" y="1067776"/>
                    <a:pt x="1759199" y="1079927"/>
                  </a:cubicBezTo>
                  <a:lnTo>
                    <a:pt x="1758649" y="1089443"/>
                  </a:lnTo>
                  <a:lnTo>
                    <a:pt x="1734058" y="1168395"/>
                  </a:lnTo>
                  <a:cubicBezTo>
                    <a:pt x="1725591" y="1205436"/>
                    <a:pt x="1718712" y="1248299"/>
                    <a:pt x="1713420" y="1300157"/>
                  </a:cubicBezTo>
                  <a:cubicBezTo>
                    <a:pt x="1702837" y="1403874"/>
                    <a:pt x="1698603" y="1581674"/>
                    <a:pt x="1700720" y="1693857"/>
                  </a:cubicBezTo>
                  <a:cubicBezTo>
                    <a:pt x="1702837" y="1806040"/>
                    <a:pt x="1709187" y="1886474"/>
                    <a:pt x="1726120" y="1973257"/>
                  </a:cubicBezTo>
                  <a:cubicBezTo>
                    <a:pt x="1743053" y="2060040"/>
                    <a:pt x="1768453" y="2174340"/>
                    <a:pt x="1802320" y="2214557"/>
                  </a:cubicBezTo>
                  <a:lnTo>
                    <a:pt x="1805594" y="2217482"/>
                  </a:lnTo>
                  <a:lnTo>
                    <a:pt x="1817954" y="2259711"/>
                  </a:lnTo>
                  <a:cubicBezTo>
                    <a:pt x="1824406" y="2291412"/>
                    <a:pt x="1830858" y="2323641"/>
                    <a:pt x="1837309" y="2355341"/>
                  </a:cubicBezTo>
                  <a:lnTo>
                    <a:pt x="1846986" y="2423497"/>
                  </a:lnTo>
                  <a:cubicBezTo>
                    <a:pt x="1849060" y="2446744"/>
                    <a:pt x="1850903" y="2470519"/>
                    <a:pt x="1852977" y="2493767"/>
                  </a:cubicBezTo>
                  <a:cubicBezTo>
                    <a:pt x="1853899" y="2518599"/>
                    <a:pt x="1854820" y="2542902"/>
                    <a:pt x="1855742" y="2567734"/>
                  </a:cubicBezTo>
                  <a:cubicBezTo>
                    <a:pt x="1855512" y="2580942"/>
                    <a:pt x="1855050" y="2593623"/>
                    <a:pt x="1854820" y="2606831"/>
                  </a:cubicBezTo>
                  <a:cubicBezTo>
                    <a:pt x="1855512" y="2636947"/>
                    <a:pt x="1856433" y="2667062"/>
                    <a:pt x="1857125" y="2697177"/>
                  </a:cubicBezTo>
                  <a:cubicBezTo>
                    <a:pt x="1855972" y="2743671"/>
                    <a:pt x="1855050" y="2790694"/>
                    <a:pt x="1853899" y="2837187"/>
                  </a:cubicBezTo>
                  <a:cubicBezTo>
                    <a:pt x="1855050" y="2866774"/>
                    <a:pt x="1856433" y="2895833"/>
                    <a:pt x="1857585" y="2925421"/>
                  </a:cubicBezTo>
                  <a:cubicBezTo>
                    <a:pt x="1859659" y="2938629"/>
                    <a:pt x="1861502" y="2951838"/>
                    <a:pt x="1863576" y="2965046"/>
                  </a:cubicBezTo>
                  <a:cubicBezTo>
                    <a:pt x="1863806" y="3004143"/>
                    <a:pt x="1864267" y="3043240"/>
                    <a:pt x="1864498" y="3082338"/>
                  </a:cubicBezTo>
                  <a:cubicBezTo>
                    <a:pt x="1862654" y="3138870"/>
                    <a:pt x="1860811" y="3194874"/>
                    <a:pt x="1858967" y="3251407"/>
                  </a:cubicBezTo>
                  <a:cubicBezTo>
                    <a:pt x="1855281" y="3286277"/>
                    <a:pt x="1851594" y="3321676"/>
                    <a:pt x="1847908" y="3356546"/>
                  </a:cubicBezTo>
                  <a:lnTo>
                    <a:pt x="1838231" y="3405682"/>
                  </a:lnTo>
                  <a:lnTo>
                    <a:pt x="1835926" y="3410965"/>
                  </a:lnTo>
                  <a:cubicBezTo>
                    <a:pt x="1834313" y="3415720"/>
                    <a:pt x="1832931" y="3419947"/>
                    <a:pt x="1831318" y="3424702"/>
                  </a:cubicBezTo>
                  <a:cubicBezTo>
                    <a:pt x="1830627" y="3432627"/>
                    <a:pt x="1829705" y="3441080"/>
                    <a:pt x="1829014" y="3449005"/>
                  </a:cubicBezTo>
                  <a:cubicBezTo>
                    <a:pt x="1829935" y="3467497"/>
                    <a:pt x="1830858" y="3486518"/>
                    <a:pt x="1831779" y="3505010"/>
                  </a:cubicBezTo>
                  <a:cubicBezTo>
                    <a:pt x="1831318" y="3516633"/>
                    <a:pt x="1830858" y="3527729"/>
                    <a:pt x="1830396" y="3539352"/>
                  </a:cubicBezTo>
                  <a:cubicBezTo>
                    <a:pt x="1829935" y="3552561"/>
                    <a:pt x="1829475" y="3566298"/>
                    <a:pt x="1829014" y="3579505"/>
                  </a:cubicBezTo>
                  <a:cubicBezTo>
                    <a:pt x="1826940" y="3610678"/>
                    <a:pt x="1824636" y="3641850"/>
                    <a:pt x="1822562" y="3673022"/>
                  </a:cubicBezTo>
                  <a:cubicBezTo>
                    <a:pt x="1817263" y="3723742"/>
                    <a:pt x="1811733" y="3774463"/>
                    <a:pt x="1806433" y="3825184"/>
                  </a:cubicBezTo>
                  <a:cubicBezTo>
                    <a:pt x="1803207" y="3857413"/>
                    <a:pt x="1800213" y="3889641"/>
                    <a:pt x="1796987" y="3921870"/>
                  </a:cubicBezTo>
                  <a:cubicBezTo>
                    <a:pt x="1795374" y="3926625"/>
                    <a:pt x="1793991" y="3931380"/>
                    <a:pt x="1792378" y="3936135"/>
                  </a:cubicBezTo>
                  <a:cubicBezTo>
                    <a:pt x="1790765" y="3949872"/>
                    <a:pt x="1788922" y="3964138"/>
                    <a:pt x="1787309" y="3977875"/>
                  </a:cubicBezTo>
                  <a:lnTo>
                    <a:pt x="1787309" y="4023840"/>
                  </a:lnTo>
                  <a:cubicBezTo>
                    <a:pt x="1788922" y="4037577"/>
                    <a:pt x="1790765" y="4051842"/>
                    <a:pt x="1792378" y="4065579"/>
                  </a:cubicBezTo>
                  <a:cubicBezTo>
                    <a:pt x="1793991" y="4070334"/>
                    <a:pt x="1795374" y="4075089"/>
                    <a:pt x="1796987" y="4079844"/>
                  </a:cubicBezTo>
                  <a:lnTo>
                    <a:pt x="1796987" y="4113130"/>
                  </a:lnTo>
                  <a:cubicBezTo>
                    <a:pt x="1796756" y="4122112"/>
                    <a:pt x="1796756" y="4131622"/>
                    <a:pt x="1796526" y="4140604"/>
                  </a:cubicBezTo>
                  <a:cubicBezTo>
                    <a:pt x="1798139" y="4152227"/>
                    <a:pt x="1799982" y="4164378"/>
                    <a:pt x="1801595" y="4176002"/>
                  </a:cubicBezTo>
                  <a:lnTo>
                    <a:pt x="1809659" y="4188154"/>
                  </a:lnTo>
                  <a:cubicBezTo>
                    <a:pt x="1812193" y="4190267"/>
                    <a:pt x="1814498" y="4192380"/>
                    <a:pt x="1817032" y="4194494"/>
                  </a:cubicBezTo>
                  <a:cubicBezTo>
                    <a:pt x="1818645" y="4195022"/>
                    <a:pt x="1820028" y="4196079"/>
                    <a:pt x="1821641" y="4196607"/>
                  </a:cubicBezTo>
                  <a:lnTo>
                    <a:pt x="1837309" y="4230950"/>
                  </a:lnTo>
                  <a:lnTo>
                    <a:pt x="1872792" y="4294879"/>
                  </a:lnTo>
                  <a:lnTo>
                    <a:pt x="1915419" y="4352468"/>
                  </a:lnTo>
                  <a:lnTo>
                    <a:pt x="1966340" y="4401604"/>
                  </a:lnTo>
                  <a:lnTo>
                    <a:pt x="2024864" y="4442286"/>
                  </a:lnTo>
                  <a:lnTo>
                    <a:pt x="2091914" y="4475571"/>
                  </a:lnTo>
                  <a:lnTo>
                    <a:pt x="2169102" y="4497761"/>
                  </a:lnTo>
                  <a:lnTo>
                    <a:pt x="2256429" y="4510441"/>
                  </a:lnTo>
                  <a:lnTo>
                    <a:pt x="2304124" y="4512555"/>
                  </a:lnTo>
                  <a:lnTo>
                    <a:pt x="2304124" y="4520480"/>
                  </a:lnTo>
                  <a:lnTo>
                    <a:pt x="2275092" y="4554294"/>
                  </a:lnTo>
                  <a:lnTo>
                    <a:pt x="2211729" y="4617694"/>
                  </a:lnTo>
                  <a:lnTo>
                    <a:pt x="2112882" y="4709097"/>
                  </a:lnTo>
                  <a:lnTo>
                    <a:pt x="2046754" y="4770385"/>
                  </a:lnTo>
                  <a:lnTo>
                    <a:pt x="2011500" y="4796802"/>
                  </a:lnTo>
                  <a:lnTo>
                    <a:pt x="1955510" y="4834843"/>
                  </a:lnTo>
                  <a:lnTo>
                    <a:pt x="1916340" y="4857561"/>
                  </a:lnTo>
                  <a:lnTo>
                    <a:pt x="1875096" y="4877638"/>
                  </a:lnTo>
                  <a:lnTo>
                    <a:pt x="1830396" y="4892960"/>
                  </a:lnTo>
                  <a:lnTo>
                    <a:pt x="1783162" y="4904583"/>
                  </a:lnTo>
                  <a:lnTo>
                    <a:pt x="1732471" y="4910923"/>
                  </a:lnTo>
                  <a:lnTo>
                    <a:pt x="1705052" y="4911980"/>
                  </a:lnTo>
                  <a:lnTo>
                    <a:pt x="1681550" y="4910395"/>
                  </a:lnTo>
                  <a:lnTo>
                    <a:pt x="1631551" y="4899828"/>
                  </a:lnTo>
                  <a:lnTo>
                    <a:pt x="1581782" y="4888204"/>
                  </a:lnTo>
                  <a:lnTo>
                    <a:pt x="1546067" y="4883450"/>
                  </a:lnTo>
                  <a:lnTo>
                    <a:pt x="1524409" y="4885034"/>
                  </a:lnTo>
                  <a:lnTo>
                    <a:pt x="1514270" y="4886620"/>
                  </a:lnTo>
                  <a:lnTo>
                    <a:pt x="1509662" y="4885034"/>
                  </a:lnTo>
                  <a:cubicBezTo>
                    <a:pt x="1506206" y="4884507"/>
                    <a:pt x="1502519" y="4884507"/>
                    <a:pt x="1499063" y="4883978"/>
                  </a:cubicBezTo>
                  <a:cubicBezTo>
                    <a:pt x="1493072" y="4886091"/>
                    <a:pt x="1486852" y="4887677"/>
                    <a:pt x="1480861" y="4889790"/>
                  </a:cubicBezTo>
                  <a:cubicBezTo>
                    <a:pt x="1472796" y="4895073"/>
                    <a:pt x="1464962" y="4900885"/>
                    <a:pt x="1456898" y="4906168"/>
                  </a:cubicBezTo>
                  <a:lnTo>
                    <a:pt x="1437082" y="4926245"/>
                  </a:lnTo>
                  <a:cubicBezTo>
                    <a:pt x="1435008" y="4929415"/>
                    <a:pt x="1433165" y="4933114"/>
                    <a:pt x="1431092" y="4936284"/>
                  </a:cubicBezTo>
                  <a:cubicBezTo>
                    <a:pt x="1430169" y="4938397"/>
                    <a:pt x="1429248" y="4939982"/>
                    <a:pt x="1428327" y="4942096"/>
                  </a:cubicBezTo>
                  <a:cubicBezTo>
                    <a:pt x="1425562" y="4945266"/>
                    <a:pt x="1423027" y="4947907"/>
                    <a:pt x="1420262" y="4951077"/>
                  </a:cubicBezTo>
                  <a:cubicBezTo>
                    <a:pt x="1418189" y="4951606"/>
                    <a:pt x="1416345" y="4952662"/>
                    <a:pt x="1414271" y="4953191"/>
                  </a:cubicBezTo>
                  <a:lnTo>
                    <a:pt x="1414271" y="4946851"/>
                  </a:lnTo>
                  <a:cubicBezTo>
                    <a:pt x="1412198" y="4946851"/>
                    <a:pt x="1410354" y="4947379"/>
                    <a:pt x="1408280" y="4947379"/>
                  </a:cubicBezTo>
                  <a:lnTo>
                    <a:pt x="1388926" y="4969569"/>
                  </a:lnTo>
                  <a:lnTo>
                    <a:pt x="1348834" y="5022404"/>
                  </a:lnTo>
                  <a:lnTo>
                    <a:pt x="1314503" y="5058859"/>
                  </a:lnTo>
                  <a:cubicBezTo>
                    <a:pt x="1306899" y="5064142"/>
                    <a:pt x="1299526" y="5069954"/>
                    <a:pt x="1291922" y="5075237"/>
                  </a:cubicBezTo>
                  <a:lnTo>
                    <a:pt x="1281323" y="5078407"/>
                  </a:lnTo>
                  <a:cubicBezTo>
                    <a:pt x="1278328" y="5076822"/>
                    <a:pt x="1275102" y="5074709"/>
                    <a:pt x="1272107" y="5073124"/>
                  </a:cubicBezTo>
                  <a:cubicBezTo>
                    <a:pt x="1267499" y="5067840"/>
                    <a:pt x="1262660" y="5063085"/>
                    <a:pt x="1258052" y="5057802"/>
                  </a:cubicBezTo>
                  <a:cubicBezTo>
                    <a:pt x="1254135" y="5051990"/>
                    <a:pt x="1249988" y="5046178"/>
                    <a:pt x="1246070" y="5040367"/>
                  </a:cubicBezTo>
                  <a:cubicBezTo>
                    <a:pt x="1241462" y="5035084"/>
                    <a:pt x="1236854" y="5030328"/>
                    <a:pt x="1232246" y="5025045"/>
                  </a:cubicBezTo>
                  <a:cubicBezTo>
                    <a:pt x="1229020" y="5023460"/>
                    <a:pt x="1225794" y="5021347"/>
                    <a:pt x="1222568" y="5019761"/>
                  </a:cubicBezTo>
                  <a:cubicBezTo>
                    <a:pt x="1219803" y="5013950"/>
                    <a:pt x="1217038" y="5007610"/>
                    <a:pt x="1214273" y="5001797"/>
                  </a:cubicBezTo>
                  <a:cubicBezTo>
                    <a:pt x="1206900" y="4991231"/>
                    <a:pt x="1199527" y="4980136"/>
                    <a:pt x="1192154" y="4969569"/>
                  </a:cubicBezTo>
                  <a:lnTo>
                    <a:pt x="1166578" y="4941039"/>
                  </a:lnTo>
                  <a:lnTo>
                    <a:pt x="1138007" y="4915150"/>
                  </a:lnTo>
                  <a:cubicBezTo>
                    <a:pt x="1132938" y="4911452"/>
                    <a:pt x="1127869" y="4907225"/>
                    <a:pt x="1122800" y="4903526"/>
                  </a:cubicBezTo>
                  <a:lnTo>
                    <a:pt x="1058975" y="4831673"/>
                  </a:lnTo>
                  <a:lnTo>
                    <a:pt x="927179" y="4689549"/>
                  </a:lnTo>
                  <a:lnTo>
                    <a:pt x="856443" y="4620336"/>
                  </a:lnTo>
                  <a:lnTo>
                    <a:pt x="836167" y="4599203"/>
                  </a:lnTo>
                  <a:lnTo>
                    <a:pt x="799070" y="4564861"/>
                  </a:lnTo>
                  <a:cubicBezTo>
                    <a:pt x="790084" y="4559577"/>
                    <a:pt x="780868" y="4554822"/>
                    <a:pt x="771881" y="4549539"/>
                  </a:cubicBezTo>
                  <a:cubicBezTo>
                    <a:pt x="766813" y="4548482"/>
                    <a:pt x="761743" y="4546897"/>
                    <a:pt x="756675" y="4545841"/>
                  </a:cubicBezTo>
                  <a:cubicBezTo>
                    <a:pt x="755523" y="4541085"/>
                    <a:pt x="754601" y="4536330"/>
                    <a:pt x="753449" y="4531575"/>
                  </a:cubicBezTo>
                  <a:cubicBezTo>
                    <a:pt x="749532" y="4523650"/>
                    <a:pt x="745385" y="4516253"/>
                    <a:pt x="741467" y="4508328"/>
                  </a:cubicBezTo>
                  <a:cubicBezTo>
                    <a:pt x="733172" y="4498818"/>
                    <a:pt x="725108" y="4488779"/>
                    <a:pt x="716813" y="4479269"/>
                  </a:cubicBezTo>
                  <a:lnTo>
                    <a:pt x="678104" y="4447569"/>
                  </a:lnTo>
                  <a:lnTo>
                    <a:pt x="651607" y="4420624"/>
                  </a:lnTo>
                  <a:lnTo>
                    <a:pt x="637782" y="4400019"/>
                  </a:lnTo>
                  <a:lnTo>
                    <a:pt x="632252" y="4387338"/>
                  </a:lnTo>
                  <a:cubicBezTo>
                    <a:pt x="626492" y="4384697"/>
                    <a:pt x="620962" y="4382583"/>
                    <a:pt x="615202" y="4379942"/>
                  </a:cubicBezTo>
                  <a:lnTo>
                    <a:pt x="584326" y="4360393"/>
                  </a:lnTo>
                  <a:lnTo>
                    <a:pt x="544926" y="4324465"/>
                  </a:lnTo>
                  <a:lnTo>
                    <a:pt x="496309" y="4273745"/>
                  </a:lnTo>
                  <a:lnTo>
                    <a:pt x="455756" y="4239403"/>
                  </a:lnTo>
                  <a:lnTo>
                    <a:pt x="425341" y="4220383"/>
                  </a:lnTo>
                  <a:cubicBezTo>
                    <a:pt x="419350" y="4218269"/>
                    <a:pt x="413130" y="4215628"/>
                    <a:pt x="407139" y="4213514"/>
                  </a:cubicBezTo>
                  <a:lnTo>
                    <a:pt x="393314" y="4189739"/>
                  </a:lnTo>
                  <a:cubicBezTo>
                    <a:pt x="382945" y="4175473"/>
                    <a:pt x="372347" y="4161736"/>
                    <a:pt x="361978" y="4147472"/>
                  </a:cubicBezTo>
                  <a:lnTo>
                    <a:pt x="311518" y="4087241"/>
                  </a:lnTo>
                  <a:lnTo>
                    <a:pt x="240320" y="4011160"/>
                  </a:lnTo>
                  <a:lnTo>
                    <a:pt x="188477" y="3951986"/>
                  </a:lnTo>
                  <a:cubicBezTo>
                    <a:pt x="177648" y="3938249"/>
                    <a:pt x="167049" y="3923984"/>
                    <a:pt x="156220" y="3910247"/>
                  </a:cubicBezTo>
                  <a:cubicBezTo>
                    <a:pt x="151151" y="3902850"/>
                    <a:pt x="146081" y="3895981"/>
                    <a:pt x="141013" y="3888585"/>
                  </a:cubicBezTo>
                  <a:cubicBezTo>
                    <a:pt x="139400" y="3887000"/>
                    <a:pt x="137556" y="3885415"/>
                    <a:pt x="135943" y="3883829"/>
                  </a:cubicBezTo>
                  <a:cubicBezTo>
                    <a:pt x="132948" y="3882773"/>
                    <a:pt x="129722" y="3882244"/>
                    <a:pt x="126727" y="3881188"/>
                  </a:cubicBezTo>
                  <a:cubicBezTo>
                    <a:pt x="122119" y="3882773"/>
                    <a:pt x="117741" y="3883829"/>
                    <a:pt x="113133" y="3885415"/>
                  </a:cubicBezTo>
                  <a:lnTo>
                    <a:pt x="99769" y="3888585"/>
                  </a:lnTo>
                  <a:cubicBezTo>
                    <a:pt x="100921" y="3884358"/>
                    <a:pt x="101842" y="3880659"/>
                    <a:pt x="102995" y="3876433"/>
                  </a:cubicBezTo>
                  <a:cubicBezTo>
                    <a:pt x="102534" y="3869564"/>
                    <a:pt x="102073" y="3863225"/>
                    <a:pt x="101612" y="3856357"/>
                  </a:cubicBezTo>
                  <a:lnTo>
                    <a:pt x="95160" y="3841563"/>
                  </a:lnTo>
                  <a:cubicBezTo>
                    <a:pt x="91244" y="3837864"/>
                    <a:pt x="87557" y="3833638"/>
                    <a:pt x="83640" y="3829939"/>
                  </a:cubicBezTo>
                  <a:cubicBezTo>
                    <a:pt x="77419" y="3824656"/>
                    <a:pt x="71428" y="3818844"/>
                    <a:pt x="65207" y="3813561"/>
                  </a:cubicBezTo>
                  <a:cubicBezTo>
                    <a:pt x="60599" y="3807749"/>
                    <a:pt x="55991" y="3802465"/>
                    <a:pt x="51382" y="3796654"/>
                  </a:cubicBezTo>
                  <a:cubicBezTo>
                    <a:pt x="50230" y="3791370"/>
                    <a:pt x="49308" y="3786615"/>
                    <a:pt x="48156" y="3781332"/>
                  </a:cubicBezTo>
                  <a:cubicBezTo>
                    <a:pt x="48848" y="3778162"/>
                    <a:pt x="49308" y="3774992"/>
                    <a:pt x="50000" y="3771822"/>
                  </a:cubicBezTo>
                  <a:lnTo>
                    <a:pt x="37788" y="3759141"/>
                  </a:lnTo>
                  <a:lnTo>
                    <a:pt x="20737" y="3739593"/>
                  </a:lnTo>
                  <a:lnTo>
                    <a:pt x="36405" y="3742234"/>
                  </a:lnTo>
                  <a:lnTo>
                    <a:pt x="53226" y="3735894"/>
                  </a:lnTo>
                  <a:lnTo>
                    <a:pt x="79953" y="3713705"/>
                  </a:lnTo>
                  <a:lnTo>
                    <a:pt x="116128" y="3674079"/>
                  </a:lnTo>
                  <a:lnTo>
                    <a:pt x="133178" y="3655587"/>
                  </a:lnTo>
                  <a:lnTo>
                    <a:pt x="205298" y="3583732"/>
                  </a:lnTo>
                  <a:lnTo>
                    <a:pt x="320734" y="3471196"/>
                  </a:lnTo>
                  <a:lnTo>
                    <a:pt x="388706" y="3398814"/>
                  </a:lnTo>
                  <a:cubicBezTo>
                    <a:pt x="397692" y="3387190"/>
                    <a:pt x="406908" y="3376095"/>
                    <a:pt x="415895" y="3364471"/>
                  </a:cubicBezTo>
                  <a:cubicBezTo>
                    <a:pt x="423498" y="3353904"/>
                    <a:pt x="431101" y="3342809"/>
                    <a:pt x="438705" y="3332242"/>
                  </a:cubicBezTo>
                  <a:lnTo>
                    <a:pt x="481101" y="3255105"/>
                  </a:lnTo>
                  <a:lnTo>
                    <a:pt x="519119" y="3165815"/>
                  </a:lnTo>
                  <a:lnTo>
                    <a:pt x="552299" y="3068072"/>
                  </a:lnTo>
                  <a:lnTo>
                    <a:pt x="582022" y="2965046"/>
                  </a:lnTo>
                  <a:cubicBezTo>
                    <a:pt x="590087" y="2929647"/>
                    <a:pt x="598381" y="2894777"/>
                    <a:pt x="606445" y="2859378"/>
                  </a:cubicBezTo>
                  <a:lnTo>
                    <a:pt x="627182" y="2754766"/>
                  </a:lnTo>
                  <a:cubicBezTo>
                    <a:pt x="632482" y="2721481"/>
                    <a:pt x="637551" y="2687667"/>
                    <a:pt x="642851" y="2654382"/>
                  </a:cubicBezTo>
                  <a:cubicBezTo>
                    <a:pt x="644924" y="2638532"/>
                    <a:pt x="646768" y="2622681"/>
                    <a:pt x="648842" y="2606831"/>
                  </a:cubicBezTo>
                  <a:cubicBezTo>
                    <a:pt x="652528" y="2578829"/>
                    <a:pt x="655985" y="2551355"/>
                    <a:pt x="659671" y="2523354"/>
                  </a:cubicBezTo>
                  <a:cubicBezTo>
                    <a:pt x="668196" y="2469463"/>
                    <a:pt x="676491" y="2416100"/>
                    <a:pt x="685016" y="2362210"/>
                  </a:cubicBezTo>
                  <a:lnTo>
                    <a:pt x="726951" y="2129740"/>
                  </a:lnTo>
                  <a:cubicBezTo>
                    <a:pt x="746767" y="2030940"/>
                    <a:pt x="766813" y="1932669"/>
                    <a:pt x="786628" y="1833869"/>
                  </a:cubicBezTo>
                  <a:lnTo>
                    <a:pt x="828794" y="1614080"/>
                  </a:lnTo>
                  <a:cubicBezTo>
                    <a:pt x="837319" y="1564944"/>
                    <a:pt x="845614" y="1516336"/>
                    <a:pt x="854139" y="1467201"/>
                  </a:cubicBezTo>
                  <a:lnTo>
                    <a:pt x="865199" y="1392705"/>
                  </a:lnTo>
                  <a:cubicBezTo>
                    <a:pt x="866581" y="1382666"/>
                    <a:pt x="867964" y="1373156"/>
                    <a:pt x="869346" y="1363119"/>
                  </a:cubicBezTo>
                  <a:cubicBezTo>
                    <a:pt x="870498" y="1342513"/>
                    <a:pt x="871881" y="1321908"/>
                    <a:pt x="873032" y="1301302"/>
                  </a:cubicBezTo>
                  <a:cubicBezTo>
                    <a:pt x="873955" y="1269602"/>
                    <a:pt x="874876" y="1238429"/>
                    <a:pt x="875797" y="1206730"/>
                  </a:cubicBezTo>
                  <a:lnTo>
                    <a:pt x="878563" y="1113213"/>
                  </a:lnTo>
                  <a:cubicBezTo>
                    <a:pt x="880175" y="1093136"/>
                    <a:pt x="881788" y="1072530"/>
                    <a:pt x="883401" y="1052454"/>
                  </a:cubicBezTo>
                  <a:cubicBezTo>
                    <a:pt x="885936" y="1033434"/>
                    <a:pt x="888701" y="1013885"/>
                    <a:pt x="891235" y="994865"/>
                  </a:cubicBezTo>
                  <a:lnTo>
                    <a:pt x="905060" y="942559"/>
                  </a:lnTo>
                  <a:cubicBezTo>
                    <a:pt x="908516" y="934634"/>
                    <a:pt x="911742" y="926180"/>
                    <a:pt x="915199" y="918256"/>
                  </a:cubicBezTo>
                  <a:lnTo>
                    <a:pt x="921650" y="903462"/>
                  </a:lnTo>
                  <a:lnTo>
                    <a:pt x="940543" y="874403"/>
                  </a:lnTo>
                  <a:lnTo>
                    <a:pt x="975797" y="828966"/>
                  </a:lnTo>
                  <a:lnTo>
                    <a:pt x="1062201" y="739677"/>
                  </a:lnTo>
                  <a:lnTo>
                    <a:pt x="1114966" y="685257"/>
                  </a:lnTo>
                  <a:lnTo>
                    <a:pt x="1167961" y="629781"/>
                  </a:lnTo>
                  <a:lnTo>
                    <a:pt x="1252061" y="545247"/>
                  </a:lnTo>
                  <a:lnTo>
                    <a:pt x="1302061" y="488714"/>
                  </a:lnTo>
                  <a:cubicBezTo>
                    <a:pt x="1308742" y="479204"/>
                    <a:pt x="1315655" y="470223"/>
                    <a:pt x="1322337" y="460713"/>
                  </a:cubicBezTo>
                  <a:cubicBezTo>
                    <a:pt x="1328789" y="451203"/>
                    <a:pt x="1335240" y="441164"/>
                    <a:pt x="1341692" y="431654"/>
                  </a:cubicBezTo>
                  <a:cubicBezTo>
                    <a:pt x="1352291" y="411577"/>
                    <a:pt x="1363120" y="392028"/>
                    <a:pt x="1373719" y="371951"/>
                  </a:cubicBezTo>
                  <a:lnTo>
                    <a:pt x="1412889" y="278964"/>
                  </a:lnTo>
                  <a:lnTo>
                    <a:pt x="1450907" y="185447"/>
                  </a:lnTo>
                  <a:lnTo>
                    <a:pt x="1480400" y="127330"/>
                  </a:lnTo>
                  <a:cubicBezTo>
                    <a:pt x="1492381" y="109366"/>
                    <a:pt x="1504132" y="90874"/>
                    <a:pt x="1516114" y="72911"/>
                  </a:cubicBezTo>
                  <a:lnTo>
                    <a:pt x="1549293" y="35927"/>
                  </a:lnTo>
                  <a:lnTo>
                    <a:pt x="1574869" y="13209"/>
                  </a:lnTo>
                  <a:cubicBezTo>
                    <a:pt x="1579477" y="10039"/>
                    <a:pt x="1584085" y="6340"/>
                    <a:pt x="1588694" y="3170"/>
                  </a:cubicBezTo>
                  <a:cubicBezTo>
                    <a:pt x="1593071" y="2113"/>
                    <a:pt x="1597680" y="1585"/>
                    <a:pt x="1602058" y="528"/>
                  </a:cubicBezTo>
                  <a:cubicBezTo>
                    <a:pt x="1609661" y="528"/>
                    <a:pt x="1617035" y="0"/>
                    <a:pt x="1624638" y="0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자유형 59">
              <a:extLst>
                <a:ext uri="{FF2B5EF4-FFF2-40B4-BE49-F238E27FC236}">
                  <a16:creationId xmlns:a16="http://schemas.microsoft.com/office/drawing/2014/main" id="{4D9EAC43-BE77-4A52-B3CB-70E6A4A6B5B9}"/>
                </a:ext>
              </a:extLst>
            </p:cNvPr>
            <p:cNvSpPr/>
            <p:nvPr/>
          </p:nvSpPr>
          <p:spPr>
            <a:xfrm>
              <a:off x="9432445" y="9446812"/>
              <a:ext cx="188019" cy="62674"/>
            </a:xfrm>
            <a:custGeom>
              <a:avLst/>
              <a:gdLst>
                <a:gd name="connsiteX0" fmla="*/ 114300 w 114300"/>
                <a:gd name="connsiteY0" fmla="*/ 0 h 38100"/>
                <a:gd name="connsiteX1" fmla="*/ 0 w 114300"/>
                <a:gd name="connsiteY1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00" h="38100">
                  <a:moveTo>
                    <a:pt x="114300" y="0"/>
                  </a:moveTo>
                  <a:lnTo>
                    <a:pt x="0" y="3810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자유형 60">
              <a:extLst>
                <a:ext uri="{FF2B5EF4-FFF2-40B4-BE49-F238E27FC236}">
                  <a16:creationId xmlns:a16="http://schemas.microsoft.com/office/drawing/2014/main" id="{0CF5F133-7210-4915-90BF-925F86B4C1F2}"/>
                </a:ext>
              </a:extLst>
            </p:cNvPr>
            <p:cNvSpPr/>
            <p:nvPr/>
          </p:nvSpPr>
          <p:spPr>
            <a:xfrm>
              <a:off x="9411554" y="10658484"/>
              <a:ext cx="271582" cy="167128"/>
            </a:xfrm>
            <a:custGeom>
              <a:avLst/>
              <a:gdLst>
                <a:gd name="connsiteX0" fmla="*/ 165100 w 165100"/>
                <a:gd name="connsiteY0" fmla="*/ 101600 h 101600"/>
                <a:gd name="connsiteX1" fmla="*/ 0 w 1651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100" h="101600">
                  <a:moveTo>
                    <a:pt x="1651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61">
              <a:extLst>
                <a:ext uri="{FF2B5EF4-FFF2-40B4-BE49-F238E27FC236}">
                  <a16:creationId xmlns:a16="http://schemas.microsoft.com/office/drawing/2014/main" id="{156C8D8D-7A6A-4998-8282-5A1E4104A93B}"/>
                </a:ext>
              </a:extLst>
            </p:cNvPr>
            <p:cNvSpPr/>
            <p:nvPr/>
          </p:nvSpPr>
          <p:spPr>
            <a:xfrm>
              <a:off x="9453336" y="12058175"/>
              <a:ext cx="167128" cy="167128"/>
            </a:xfrm>
            <a:custGeom>
              <a:avLst/>
              <a:gdLst>
                <a:gd name="connsiteX0" fmla="*/ 101600 w 101600"/>
                <a:gd name="connsiteY0" fmla="*/ 101600 h 101600"/>
                <a:gd name="connsiteX1" fmla="*/ 0 w 1016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" h="101600">
                  <a:moveTo>
                    <a:pt x="1016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58">
              <a:extLst>
                <a:ext uri="{FF2B5EF4-FFF2-40B4-BE49-F238E27FC236}">
                  <a16:creationId xmlns:a16="http://schemas.microsoft.com/office/drawing/2014/main" id="{FF952151-3953-4E43-941E-C1D3DE27306A}"/>
                </a:ext>
              </a:extLst>
            </p:cNvPr>
            <p:cNvSpPr/>
            <p:nvPr/>
          </p:nvSpPr>
          <p:spPr>
            <a:xfrm>
              <a:off x="2759194" y="7072601"/>
              <a:ext cx="753066" cy="1160725"/>
            </a:xfrm>
            <a:custGeom>
              <a:avLst/>
              <a:gdLst>
                <a:gd name="connsiteX0" fmla="*/ 437490 w 457494"/>
                <a:gd name="connsiteY0" fmla="*/ 6485 h 704924"/>
                <a:gd name="connsiteX1" fmla="*/ 454907 w 457494"/>
                <a:gd name="connsiteY1" fmla="*/ 267742 h 704924"/>
                <a:gd name="connsiteX2" fmla="*/ 393947 w 457494"/>
                <a:gd name="connsiteY2" fmla="*/ 581250 h 704924"/>
                <a:gd name="connsiteX3" fmla="*/ 272027 w 457494"/>
                <a:gd name="connsiteY3" fmla="*/ 642210 h 704924"/>
                <a:gd name="connsiteX4" fmla="*/ 97856 w 457494"/>
                <a:gd name="connsiteY4" fmla="*/ 694462 h 704924"/>
                <a:gd name="connsiteX5" fmla="*/ 2061 w 457494"/>
                <a:gd name="connsiteY5" fmla="*/ 685753 h 704924"/>
                <a:gd name="connsiteX6" fmla="*/ 184941 w 457494"/>
                <a:gd name="connsiteY6" fmla="*/ 502873 h 704924"/>
                <a:gd name="connsiteX7" fmla="*/ 289444 w 457494"/>
                <a:gd name="connsiteY7" fmla="*/ 259033 h 704924"/>
                <a:gd name="connsiteX8" fmla="*/ 359113 w 457494"/>
                <a:gd name="connsiteY8" fmla="*/ 93570 h 704924"/>
                <a:gd name="connsiteX9" fmla="*/ 437490 w 457494"/>
                <a:gd name="connsiteY9" fmla="*/ 6485 h 704924"/>
                <a:gd name="connsiteX0" fmla="*/ 437490 w 458387"/>
                <a:gd name="connsiteY0" fmla="*/ 6485 h 704924"/>
                <a:gd name="connsiteX1" fmla="*/ 454907 w 458387"/>
                <a:gd name="connsiteY1" fmla="*/ 267742 h 704924"/>
                <a:gd name="connsiteX2" fmla="*/ 381247 w 458387"/>
                <a:gd name="connsiteY2" fmla="*/ 543150 h 704924"/>
                <a:gd name="connsiteX3" fmla="*/ 272027 w 458387"/>
                <a:gd name="connsiteY3" fmla="*/ 642210 h 704924"/>
                <a:gd name="connsiteX4" fmla="*/ 97856 w 458387"/>
                <a:gd name="connsiteY4" fmla="*/ 694462 h 704924"/>
                <a:gd name="connsiteX5" fmla="*/ 2061 w 458387"/>
                <a:gd name="connsiteY5" fmla="*/ 685753 h 704924"/>
                <a:gd name="connsiteX6" fmla="*/ 184941 w 458387"/>
                <a:gd name="connsiteY6" fmla="*/ 502873 h 704924"/>
                <a:gd name="connsiteX7" fmla="*/ 289444 w 458387"/>
                <a:gd name="connsiteY7" fmla="*/ 259033 h 704924"/>
                <a:gd name="connsiteX8" fmla="*/ 359113 w 458387"/>
                <a:gd name="connsiteY8" fmla="*/ 93570 h 704924"/>
                <a:gd name="connsiteX9" fmla="*/ 437490 w 458387"/>
                <a:gd name="connsiteY9" fmla="*/ 6485 h 704924"/>
                <a:gd name="connsiteX0" fmla="*/ 436907 w 457804"/>
                <a:gd name="connsiteY0" fmla="*/ 6485 h 705628"/>
                <a:gd name="connsiteX1" fmla="*/ 454324 w 457804"/>
                <a:gd name="connsiteY1" fmla="*/ 267742 h 705628"/>
                <a:gd name="connsiteX2" fmla="*/ 380664 w 457804"/>
                <a:gd name="connsiteY2" fmla="*/ 543150 h 705628"/>
                <a:gd name="connsiteX3" fmla="*/ 271444 w 457804"/>
                <a:gd name="connsiteY3" fmla="*/ 642210 h 705628"/>
                <a:gd name="connsiteX4" fmla="*/ 97273 w 457804"/>
                <a:gd name="connsiteY4" fmla="*/ 694462 h 705628"/>
                <a:gd name="connsiteX5" fmla="*/ 1478 w 457804"/>
                <a:gd name="connsiteY5" fmla="*/ 685753 h 705628"/>
                <a:gd name="connsiteX6" fmla="*/ 168773 w 457804"/>
                <a:gd name="connsiteY6" fmla="*/ 492483 h 705628"/>
                <a:gd name="connsiteX7" fmla="*/ 288861 w 457804"/>
                <a:gd name="connsiteY7" fmla="*/ 259033 h 705628"/>
                <a:gd name="connsiteX8" fmla="*/ 358530 w 457804"/>
                <a:gd name="connsiteY8" fmla="*/ 93570 h 705628"/>
                <a:gd name="connsiteX9" fmla="*/ 436907 w 457804"/>
                <a:gd name="connsiteY9" fmla="*/ 6485 h 705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04" h="705628">
                  <a:moveTo>
                    <a:pt x="436907" y="6485"/>
                  </a:moveTo>
                  <a:cubicBezTo>
                    <a:pt x="452873" y="35514"/>
                    <a:pt x="463698" y="178298"/>
                    <a:pt x="454324" y="267742"/>
                  </a:cubicBezTo>
                  <a:cubicBezTo>
                    <a:pt x="444950" y="357186"/>
                    <a:pt x="411144" y="480739"/>
                    <a:pt x="380664" y="543150"/>
                  </a:cubicBezTo>
                  <a:cubicBezTo>
                    <a:pt x="350184" y="605561"/>
                    <a:pt x="318676" y="616991"/>
                    <a:pt x="271444" y="642210"/>
                  </a:cubicBezTo>
                  <a:cubicBezTo>
                    <a:pt x="224212" y="667429"/>
                    <a:pt x="142267" y="687205"/>
                    <a:pt x="97273" y="694462"/>
                  </a:cubicBezTo>
                  <a:cubicBezTo>
                    <a:pt x="52279" y="701719"/>
                    <a:pt x="-10439" y="719416"/>
                    <a:pt x="1478" y="685753"/>
                  </a:cubicBezTo>
                  <a:cubicBezTo>
                    <a:pt x="13395" y="652090"/>
                    <a:pt x="120876" y="563603"/>
                    <a:pt x="168773" y="492483"/>
                  </a:cubicBezTo>
                  <a:cubicBezTo>
                    <a:pt x="216670" y="421363"/>
                    <a:pt x="259832" y="327250"/>
                    <a:pt x="288861" y="259033"/>
                  </a:cubicBezTo>
                  <a:cubicBezTo>
                    <a:pt x="317890" y="190816"/>
                    <a:pt x="336759" y="134210"/>
                    <a:pt x="358530" y="93570"/>
                  </a:cubicBezTo>
                  <a:cubicBezTo>
                    <a:pt x="380301" y="52930"/>
                    <a:pt x="420941" y="-22544"/>
                    <a:pt x="436907" y="648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B35B8B0-A373-4018-87C4-70E17796C1E3}"/>
                </a:ext>
              </a:extLst>
            </p:cNvPr>
            <p:cNvSpPr/>
            <p:nvPr/>
          </p:nvSpPr>
          <p:spPr>
            <a:xfrm>
              <a:off x="3946851" y="4428737"/>
              <a:ext cx="5506279" cy="11323762"/>
            </a:xfrm>
            <a:custGeom>
              <a:avLst/>
              <a:gdLst>
                <a:gd name="connsiteX0" fmla="*/ 281749 w 5506279"/>
                <a:gd name="connsiteY0" fmla="*/ 829955 h 11323762"/>
                <a:gd name="connsiteX1" fmla="*/ 281749 w 5506279"/>
                <a:gd name="connsiteY1" fmla="*/ 10434275 h 11323762"/>
                <a:gd name="connsiteX2" fmla="*/ 5224527 w 5506279"/>
                <a:gd name="connsiteY2" fmla="*/ 10434275 h 11323762"/>
                <a:gd name="connsiteX3" fmla="*/ 5224527 w 5506279"/>
                <a:gd name="connsiteY3" fmla="*/ 829955 h 11323762"/>
                <a:gd name="connsiteX4" fmla="*/ 538624 w 5506279"/>
                <a:gd name="connsiteY4" fmla="*/ 0 h 11323762"/>
                <a:gd name="connsiteX5" fmla="*/ 4967655 w 5506279"/>
                <a:gd name="connsiteY5" fmla="*/ 0 h 11323762"/>
                <a:gd name="connsiteX6" fmla="*/ 5506279 w 5506279"/>
                <a:gd name="connsiteY6" fmla="*/ 538624 h 11323762"/>
                <a:gd name="connsiteX7" fmla="*/ 5506279 w 5506279"/>
                <a:gd name="connsiteY7" fmla="*/ 10785138 h 11323762"/>
                <a:gd name="connsiteX8" fmla="*/ 4967655 w 5506279"/>
                <a:gd name="connsiteY8" fmla="*/ 11323762 h 11323762"/>
                <a:gd name="connsiteX9" fmla="*/ 538624 w 5506279"/>
                <a:gd name="connsiteY9" fmla="*/ 11323762 h 11323762"/>
                <a:gd name="connsiteX10" fmla="*/ 0 w 5506279"/>
                <a:gd name="connsiteY10" fmla="*/ 10785138 h 11323762"/>
                <a:gd name="connsiteX11" fmla="*/ 0 w 5506279"/>
                <a:gd name="connsiteY11" fmla="*/ 538624 h 11323762"/>
                <a:gd name="connsiteX12" fmla="*/ 538624 w 5506279"/>
                <a:gd name="connsiteY12" fmla="*/ 0 h 11323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6279" h="11323762">
                  <a:moveTo>
                    <a:pt x="281749" y="829955"/>
                  </a:moveTo>
                  <a:lnTo>
                    <a:pt x="281749" y="10434275"/>
                  </a:lnTo>
                  <a:lnTo>
                    <a:pt x="5224527" y="10434275"/>
                  </a:lnTo>
                  <a:lnTo>
                    <a:pt x="5224527" y="829955"/>
                  </a:lnTo>
                  <a:close/>
                  <a:moveTo>
                    <a:pt x="538624" y="0"/>
                  </a:moveTo>
                  <a:lnTo>
                    <a:pt x="4967655" y="0"/>
                  </a:lnTo>
                  <a:cubicBezTo>
                    <a:pt x="5265129" y="0"/>
                    <a:pt x="5506279" y="241150"/>
                    <a:pt x="5506279" y="538624"/>
                  </a:cubicBezTo>
                  <a:lnTo>
                    <a:pt x="5506279" y="10785138"/>
                  </a:lnTo>
                  <a:cubicBezTo>
                    <a:pt x="5506279" y="11082612"/>
                    <a:pt x="5265129" y="11323762"/>
                    <a:pt x="4967655" y="11323762"/>
                  </a:cubicBezTo>
                  <a:lnTo>
                    <a:pt x="538624" y="11323762"/>
                  </a:lnTo>
                  <a:cubicBezTo>
                    <a:pt x="241150" y="11323762"/>
                    <a:pt x="0" y="11082612"/>
                    <a:pt x="0" y="10785138"/>
                  </a:cubicBezTo>
                  <a:lnTo>
                    <a:pt x="0" y="538624"/>
                  </a:lnTo>
                  <a:cubicBezTo>
                    <a:pt x="0" y="241150"/>
                    <a:pt x="241150" y="0"/>
                    <a:pt x="538624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F63640-37D3-492D-A0D7-A315868B52E7}"/>
                </a:ext>
              </a:extLst>
            </p:cNvPr>
            <p:cNvSpPr/>
            <p:nvPr/>
          </p:nvSpPr>
          <p:spPr>
            <a:xfrm>
              <a:off x="5446050" y="5932862"/>
              <a:ext cx="2828925" cy="2764675"/>
            </a:xfrm>
            <a:custGeom>
              <a:avLst/>
              <a:gdLst>
                <a:gd name="connsiteX0" fmla="*/ 2750563 w 2828925"/>
                <a:gd name="connsiteY0" fmla="*/ 2134813 h 2764675"/>
                <a:gd name="connsiteX1" fmla="*/ 2828925 w 2828925"/>
                <a:gd name="connsiteY1" fmla="*/ 2134813 h 2764675"/>
                <a:gd name="connsiteX2" fmla="*/ 2828925 w 2828925"/>
                <a:gd name="connsiteY2" fmla="*/ 2764675 h 2764675"/>
                <a:gd name="connsiteX3" fmla="*/ 2166937 w 2828925"/>
                <a:gd name="connsiteY3" fmla="*/ 2764675 h 2764675"/>
                <a:gd name="connsiteX4" fmla="*/ 2166937 w 2828925"/>
                <a:gd name="connsiteY4" fmla="*/ 2681933 h 2764675"/>
                <a:gd name="connsiteX5" fmla="*/ 2750563 w 2828925"/>
                <a:gd name="connsiteY5" fmla="*/ 2681933 h 2764675"/>
                <a:gd name="connsiteX6" fmla="*/ 0 w 2828925"/>
                <a:gd name="connsiteY6" fmla="*/ 2134813 h 2764675"/>
                <a:gd name="connsiteX7" fmla="*/ 78360 w 2828925"/>
                <a:gd name="connsiteY7" fmla="*/ 2134813 h 2764675"/>
                <a:gd name="connsiteX8" fmla="*/ 78360 w 2828925"/>
                <a:gd name="connsiteY8" fmla="*/ 2681933 h 2764675"/>
                <a:gd name="connsiteX9" fmla="*/ 661987 w 2828925"/>
                <a:gd name="connsiteY9" fmla="*/ 2681933 h 2764675"/>
                <a:gd name="connsiteX10" fmla="*/ 661987 w 2828925"/>
                <a:gd name="connsiteY10" fmla="*/ 2764675 h 2764675"/>
                <a:gd name="connsiteX11" fmla="*/ 0 w 2828925"/>
                <a:gd name="connsiteY11" fmla="*/ 2764675 h 2764675"/>
                <a:gd name="connsiteX12" fmla="*/ 2166937 w 2828925"/>
                <a:gd name="connsiteY12" fmla="*/ 0 h 2764675"/>
                <a:gd name="connsiteX13" fmla="*/ 2828925 w 2828925"/>
                <a:gd name="connsiteY13" fmla="*/ 0 h 2764675"/>
                <a:gd name="connsiteX14" fmla="*/ 2828925 w 2828925"/>
                <a:gd name="connsiteY14" fmla="*/ 629863 h 2764675"/>
                <a:gd name="connsiteX15" fmla="*/ 2750563 w 2828925"/>
                <a:gd name="connsiteY15" fmla="*/ 629863 h 2764675"/>
                <a:gd name="connsiteX16" fmla="*/ 2750563 w 2828925"/>
                <a:gd name="connsiteY16" fmla="*/ 82741 h 2764675"/>
                <a:gd name="connsiteX17" fmla="*/ 2166937 w 2828925"/>
                <a:gd name="connsiteY17" fmla="*/ 82741 h 2764675"/>
                <a:gd name="connsiteX18" fmla="*/ 0 w 2828925"/>
                <a:gd name="connsiteY18" fmla="*/ 0 h 2764675"/>
                <a:gd name="connsiteX19" fmla="*/ 661987 w 2828925"/>
                <a:gd name="connsiteY19" fmla="*/ 0 h 2764675"/>
                <a:gd name="connsiteX20" fmla="*/ 661987 w 2828925"/>
                <a:gd name="connsiteY20" fmla="*/ 82741 h 2764675"/>
                <a:gd name="connsiteX21" fmla="*/ 78360 w 2828925"/>
                <a:gd name="connsiteY21" fmla="*/ 82741 h 2764675"/>
                <a:gd name="connsiteX22" fmla="*/ 78360 w 2828925"/>
                <a:gd name="connsiteY22" fmla="*/ 629863 h 2764675"/>
                <a:gd name="connsiteX23" fmla="*/ 0 w 2828925"/>
                <a:gd name="connsiteY23" fmla="*/ 629863 h 276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28925" h="2764675">
                  <a:moveTo>
                    <a:pt x="2750563" y="2134813"/>
                  </a:moveTo>
                  <a:lnTo>
                    <a:pt x="2828925" y="2134813"/>
                  </a:lnTo>
                  <a:lnTo>
                    <a:pt x="2828925" y="2764675"/>
                  </a:lnTo>
                  <a:lnTo>
                    <a:pt x="2166937" y="2764675"/>
                  </a:lnTo>
                  <a:lnTo>
                    <a:pt x="2166937" y="2681933"/>
                  </a:lnTo>
                  <a:lnTo>
                    <a:pt x="2750563" y="2681933"/>
                  </a:lnTo>
                  <a:close/>
                  <a:moveTo>
                    <a:pt x="0" y="2134813"/>
                  </a:moveTo>
                  <a:lnTo>
                    <a:pt x="78360" y="2134813"/>
                  </a:lnTo>
                  <a:lnTo>
                    <a:pt x="78360" y="2681933"/>
                  </a:lnTo>
                  <a:lnTo>
                    <a:pt x="661987" y="2681933"/>
                  </a:lnTo>
                  <a:lnTo>
                    <a:pt x="661987" y="2764675"/>
                  </a:lnTo>
                  <a:lnTo>
                    <a:pt x="0" y="2764675"/>
                  </a:lnTo>
                  <a:close/>
                  <a:moveTo>
                    <a:pt x="2166937" y="0"/>
                  </a:moveTo>
                  <a:lnTo>
                    <a:pt x="2828925" y="0"/>
                  </a:lnTo>
                  <a:lnTo>
                    <a:pt x="2828925" y="629863"/>
                  </a:lnTo>
                  <a:lnTo>
                    <a:pt x="2750563" y="629863"/>
                  </a:lnTo>
                  <a:lnTo>
                    <a:pt x="2750563" y="82741"/>
                  </a:lnTo>
                  <a:lnTo>
                    <a:pt x="2166937" y="82741"/>
                  </a:lnTo>
                  <a:close/>
                  <a:moveTo>
                    <a:pt x="0" y="0"/>
                  </a:moveTo>
                  <a:lnTo>
                    <a:pt x="661987" y="0"/>
                  </a:lnTo>
                  <a:lnTo>
                    <a:pt x="661987" y="82741"/>
                  </a:lnTo>
                  <a:lnTo>
                    <a:pt x="78360" y="82741"/>
                  </a:lnTo>
                  <a:lnTo>
                    <a:pt x="78360" y="629863"/>
                  </a:lnTo>
                  <a:lnTo>
                    <a:pt x="0" y="629863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6867190" y="1836797"/>
            <a:ext cx="4952233" cy="1054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600" b="1" i="1" dirty="0">
                <a:solidFill>
                  <a:schemeClr val="accent1">
                    <a:lumMod val="50000"/>
                  </a:schemeClr>
                </a:solidFill>
              </a:rPr>
              <a:t>Global Lounge Access System</a:t>
            </a:r>
          </a:p>
          <a:p>
            <a:pPr algn="ctr">
              <a:lnSpc>
                <a:spcPct val="150000"/>
              </a:lnSpc>
            </a:pP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ko-KR" alt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USECASE</a:t>
            </a:r>
            <a:r>
              <a:rPr lang="ko-KR" alt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10846C-F3A8-4640-A457-116FFECE3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491" y="1997244"/>
            <a:ext cx="2500490" cy="2719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E5CD9B-BDD4-2D47-A627-19F690E95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050" y="1678193"/>
            <a:ext cx="4029250" cy="656216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353EC9D-C2DB-7847-8393-0F22DD5799BF}"/>
              </a:ext>
            </a:extLst>
          </p:cNvPr>
          <p:cNvSpPr/>
          <p:nvPr/>
        </p:nvSpPr>
        <p:spPr>
          <a:xfrm>
            <a:off x="9664072" y="3221988"/>
            <a:ext cx="230844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Team No. 6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22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2000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3-3.</a:t>
            </a:r>
            <a:r>
              <a:rPr lang="ko-KR" altLang="en-US" sz="2800" b="1" kern="0" dirty="0">
                <a:solidFill>
                  <a:prstClr val="white"/>
                </a:solidFill>
              </a:rPr>
              <a:t> 어플리케이션 </a:t>
            </a:r>
            <a:r>
              <a:rPr lang="ko-KR" altLang="en-US" sz="2800" b="1" kern="0" dirty="0" err="1">
                <a:solidFill>
                  <a:prstClr val="white"/>
                </a:solidFill>
              </a:rPr>
              <a:t>유스케이스</a:t>
            </a:r>
            <a:r>
              <a:rPr lang="ko-KR" altLang="en-US" sz="2800" b="1" kern="0" dirty="0">
                <a:solidFill>
                  <a:prstClr val="white"/>
                </a:solidFill>
              </a:rPr>
              <a:t> 사전</a:t>
            </a:r>
            <a:r>
              <a:rPr lang="en-US" altLang="ko-KR" sz="2800" b="1" kern="0" dirty="0">
                <a:solidFill>
                  <a:prstClr val="white"/>
                </a:solidFill>
              </a:rPr>
              <a:t>/</a:t>
            </a:r>
            <a:r>
              <a:rPr lang="ko-KR" altLang="en-US" sz="2800" b="1" kern="0" dirty="0">
                <a:solidFill>
                  <a:prstClr val="white"/>
                </a:solidFill>
              </a:rPr>
              <a:t>사후 조건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6C01F75-E618-8443-B171-9A013AE21224}"/>
              </a:ext>
            </a:extLst>
          </p:cNvPr>
          <p:cNvSpPr/>
          <p:nvPr/>
        </p:nvSpPr>
        <p:spPr>
          <a:xfrm>
            <a:off x="651641" y="1872521"/>
            <a:ext cx="8854965" cy="1331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</a:t>
            </a: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사전 조건 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]</a:t>
            </a:r>
            <a:endParaRPr lang="ko-KR" altLang="en-US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세종대학교 학번 발급을 받아야 한다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로그인을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한 학생의 정보는 서버 데이터 베이스에 존재 해야한다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EEF1A0C-2962-CB4B-86C2-93F19E44B5A9}"/>
              </a:ext>
            </a:extLst>
          </p:cNvPr>
          <p:cNvSpPr/>
          <p:nvPr/>
        </p:nvSpPr>
        <p:spPr>
          <a:xfrm>
            <a:off x="651639" y="4258163"/>
            <a:ext cx="10825655" cy="1331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</a:t>
            </a: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사후 조건 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]</a:t>
            </a:r>
            <a:endParaRPr lang="ko-KR" altLang="en-US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서버로부터 받은 학생 정보와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QR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정보를 어플리케이션 화면에 보여준다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생성 된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QR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코드를 이용해 출입을 한다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A36F9A-D50C-EE40-AADE-C1155D01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209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3-4.</a:t>
            </a:r>
            <a:r>
              <a:rPr lang="ko-KR" altLang="en-US" sz="2800" b="1" kern="0" dirty="0">
                <a:solidFill>
                  <a:prstClr val="white"/>
                </a:solidFill>
              </a:rPr>
              <a:t> 어플리케이션 로그인 </a:t>
            </a:r>
            <a:r>
              <a:rPr lang="ko-KR" altLang="en-US" sz="2800" b="1" kern="0" dirty="0" err="1">
                <a:solidFill>
                  <a:prstClr val="white"/>
                </a:solidFill>
              </a:rPr>
              <a:t>유스케이스</a:t>
            </a:r>
            <a:r>
              <a:rPr lang="ko-KR" altLang="en-US" sz="2800" b="1" kern="0" dirty="0">
                <a:solidFill>
                  <a:prstClr val="white"/>
                </a:solidFill>
              </a:rPr>
              <a:t>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A4F6C1C-5946-F546-A7AA-CB4110B73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491" y="1384957"/>
            <a:ext cx="9505074" cy="5080992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86E2C0-18AB-8846-A9F8-F87ABF871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361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A9A697-3151-44A9-83E8-36F4B878082A}"/>
              </a:ext>
            </a:extLst>
          </p:cNvPr>
          <p:cNvGrpSpPr/>
          <p:nvPr/>
        </p:nvGrpSpPr>
        <p:grpSpPr>
          <a:xfrm>
            <a:off x="-1631545" y="1131339"/>
            <a:ext cx="8718891" cy="9101778"/>
            <a:chOff x="-470775" y="4428737"/>
            <a:chExt cx="10784114" cy="13326756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D585368-750C-4A4A-BA04-8A64C3FCA202}"/>
                </a:ext>
              </a:extLst>
            </p:cNvPr>
            <p:cNvSpPr/>
            <p:nvPr/>
          </p:nvSpPr>
          <p:spPr>
            <a:xfrm>
              <a:off x="3497605" y="9753687"/>
              <a:ext cx="746548" cy="2086376"/>
            </a:xfrm>
            <a:custGeom>
              <a:avLst/>
              <a:gdLst>
                <a:gd name="connsiteX0" fmla="*/ 746548 w 746548"/>
                <a:gd name="connsiteY0" fmla="*/ 0 h 2086376"/>
                <a:gd name="connsiteX1" fmla="*/ 746548 w 746548"/>
                <a:gd name="connsiteY1" fmla="*/ 2086376 h 2086376"/>
                <a:gd name="connsiteX2" fmla="*/ 707193 w 746548"/>
                <a:gd name="connsiteY2" fmla="*/ 2080164 h 2086376"/>
                <a:gd name="connsiteX3" fmla="*/ 648550 w 746548"/>
                <a:gd name="connsiteY3" fmla="*/ 2069169 h 2086376"/>
                <a:gd name="connsiteX4" fmla="*/ 122267 w 746548"/>
                <a:gd name="connsiteY4" fmla="*/ 1710341 h 2086376"/>
                <a:gd name="connsiteX5" fmla="*/ 50502 w 746548"/>
                <a:gd name="connsiteY5" fmla="*/ 944839 h 2086376"/>
                <a:gd name="connsiteX6" fmla="*/ 655885 w 746548"/>
                <a:gd name="connsiteY6" fmla="*/ 50500 h 208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548" h="2086376">
                  <a:moveTo>
                    <a:pt x="746548" y="0"/>
                  </a:moveTo>
                  <a:lnTo>
                    <a:pt x="746548" y="2086376"/>
                  </a:lnTo>
                  <a:lnTo>
                    <a:pt x="707193" y="2080164"/>
                  </a:lnTo>
                  <a:cubicBezTo>
                    <a:pt x="686349" y="2076583"/>
                    <a:pt x="666741" y="2072907"/>
                    <a:pt x="648550" y="2069169"/>
                  </a:cubicBezTo>
                  <a:cubicBezTo>
                    <a:pt x="357499" y="2009365"/>
                    <a:pt x="217955" y="1893743"/>
                    <a:pt x="122267" y="1710341"/>
                  </a:cubicBezTo>
                  <a:cubicBezTo>
                    <a:pt x="26580" y="1526939"/>
                    <a:pt x="-57147" y="1231902"/>
                    <a:pt x="50502" y="944839"/>
                  </a:cubicBezTo>
                  <a:cubicBezTo>
                    <a:pt x="144694" y="693659"/>
                    <a:pt x="394566" y="237959"/>
                    <a:pt x="655885" y="50500"/>
                  </a:cubicBezTo>
                  <a:close/>
                </a:path>
              </a:pathLst>
            </a:custGeom>
            <a:solidFill>
              <a:srgbClr val="D3AA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71">
              <a:extLst>
                <a:ext uri="{FF2B5EF4-FFF2-40B4-BE49-F238E27FC236}">
                  <a16:creationId xmlns:a16="http://schemas.microsoft.com/office/drawing/2014/main" id="{DC128A2E-54C3-4E68-AE1D-443AD2099641}"/>
                </a:ext>
              </a:extLst>
            </p:cNvPr>
            <p:cNvSpPr/>
            <p:nvPr/>
          </p:nvSpPr>
          <p:spPr>
            <a:xfrm>
              <a:off x="-470775" y="14043440"/>
              <a:ext cx="3731986" cy="3712053"/>
            </a:xfrm>
            <a:custGeom>
              <a:avLst/>
              <a:gdLst>
                <a:gd name="connsiteX0" fmla="*/ 778260 w 1845612"/>
                <a:gd name="connsiteY0" fmla="*/ 55 h 1970706"/>
                <a:gd name="connsiteX1" fmla="*/ 1162050 w 1845612"/>
                <a:gd name="connsiteY1" fmla="*/ 46656 h 1970706"/>
                <a:gd name="connsiteX2" fmla="*/ 1428750 w 1845612"/>
                <a:gd name="connsiteY2" fmla="*/ 218106 h 1970706"/>
                <a:gd name="connsiteX3" fmla="*/ 1828800 w 1845612"/>
                <a:gd name="connsiteY3" fmla="*/ 1361106 h 1970706"/>
                <a:gd name="connsiteX4" fmla="*/ 1458516 w 1845612"/>
                <a:gd name="connsiteY4" fmla="*/ 1963563 h 1970706"/>
                <a:gd name="connsiteX5" fmla="*/ 1451302 w 1845612"/>
                <a:gd name="connsiteY5" fmla="*/ 1970706 h 1970706"/>
                <a:gd name="connsiteX6" fmla="*/ 0 w 1845612"/>
                <a:gd name="connsiteY6" fmla="*/ 1970706 h 1970706"/>
                <a:gd name="connsiteX7" fmla="*/ 0 w 1845612"/>
                <a:gd name="connsiteY7" fmla="*/ 376756 h 1970706"/>
                <a:gd name="connsiteX8" fmla="*/ 40481 w 1845612"/>
                <a:gd name="connsiteY8" fmla="*/ 346694 h 1970706"/>
                <a:gd name="connsiteX9" fmla="*/ 495300 w 1845612"/>
                <a:gd name="connsiteY9" fmla="*/ 46656 h 1970706"/>
                <a:gd name="connsiteX10" fmla="*/ 778260 w 1845612"/>
                <a:gd name="connsiteY10" fmla="*/ 55 h 1970706"/>
                <a:gd name="connsiteX0" fmla="*/ 778260 w 1944531"/>
                <a:gd name="connsiteY0" fmla="*/ 55 h 1970706"/>
                <a:gd name="connsiteX1" fmla="*/ 1162050 w 1944531"/>
                <a:gd name="connsiteY1" fmla="*/ 46656 h 1970706"/>
                <a:gd name="connsiteX2" fmla="*/ 1428750 w 1944531"/>
                <a:gd name="connsiteY2" fmla="*/ 218106 h 1970706"/>
                <a:gd name="connsiteX3" fmla="*/ 1930400 w 1944531"/>
                <a:gd name="connsiteY3" fmla="*/ 1221406 h 1970706"/>
                <a:gd name="connsiteX4" fmla="*/ 1458516 w 1944531"/>
                <a:gd name="connsiteY4" fmla="*/ 1963563 h 1970706"/>
                <a:gd name="connsiteX5" fmla="*/ 1451302 w 1944531"/>
                <a:gd name="connsiteY5" fmla="*/ 1970706 h 1970706"/>
                <a:gd name="connsiteX6" fmla="*/ 0 w 1944531"/>
                <a:gd name="connsiteY6" fmla="*/ 1970706 h 1970706"/>
                <a:gd name="connsiteX7" fmla="*/ 0 w 1944531"/>
                <a:gd name="connsiteY7" fmla="*/ 376756 h 1970706"/>
                <a:gd name="connsiteX8" fmla="*/ 40481 w 1944531"/>
                <a:gd name="connsiteY8" fmla="*/ 346694 h 1970706"/>
                <a:gd name="connsiteX9" fmla="*/ 495300 w 1944531"/>
                <a:gd name="connsiteY9" fmla="*/ 46656 h 1970706"/>
                <a:gd name="connsiteX10" fmla="*/ 778260 w 1944531"/>
                <a:gd name="connsiteY10" fmla="*/ 55 h 1970706"/>
                <a:gd name="connsiteX0" fmla="*/ 778260 w 1981288"/>
                <a:gd name="connsiteY0" fmla="*/ 55 h 1970706"/>
                <a:gd name="connsiteX1" fmla="*/ 1162050 w 1981288"/>
                <a:gd name="connsiteY1" fmla="*/ 46656 h 1970706"/>
                <a:gd name="connsiteX2" fmla="*/ 1428750 w 1981288"/>
                <a:gd name="connsiteY2" fmla="*/ 218106 h 1970706"/>
                <a:gd name="connsiteX3" fmla="*/ 1930400 w 1981288"/>
                <a:gd name="connsiteY3" fmla="*/ 1221406 h 1970706"/>
                <a:gd name="connsiteX4" fmla="*/ 1458516 w 1981288"/>
                <a:gd name="connsiteY4" fmla="*/ 1963563 h 1970706"/>
                <a:gd name="connsiteX5" fmla="*/ 1451302 w 1981288"/>
                <a:gd name="connsiteY5" fmla="*/ 1970706 h 1970706"/>
                <a:gd name="connsiteX6" fmla="*/ 0 w 1981288"/>
                <a:gd name="connsiteY6" fmla="*/ 1970706 h 1970706"/>
                <a:gd name="connsiteX7" fmla="*/ 0 w 1981288"/>
                <a:gd name="connsiteY7" fmla="*/ 376756 h 1970706"/>
                <a:gd name="connsiteX8" fmla="*/ 40481 w 1981288"/>
                <a:gd name="connsiteY8" fmla="*/ 346694 h 1970706"/>
                <a:gd name="connsiteX9" fmla="*/ 495300 w 1981288"/>
                <a:gd name="connsiteY9" fmla="*/ 46656 h 1970706"/>
                <a:gd name="connsiteX10" fmla="*/ 778260 w 1981288"/>
                <a:gd name="connsiteY10" fmla="*/ 55 h 197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288" h="1970706">
                  <a:moveTo>
                    <a:pt x="778260" y="55"/>
                  </a:moveTo>
                  <a:cubicBezTo>
                    <a:pt x="929134" y="-1465"/>
                    <a:pt x="1064816" y="28797"/>
                    <a:pt x="1162050" y="46656"/>
                  </a:cubicBezTo>
                  <a:cubicBezTo>
                    <a:pt x="1317625" y="75231"/>
                    <a:pt x="1300692" y="22314"/>
                    <a:pt x="1428750" y="218106"/>
                  </a:cubicBezTo>
                  <a:cubicBezTo>
                    <a:pt x="1556808" y="413898"/>
                    <a:pt x="2157811" y="914401"/>
                    <a:pt x="1930400" y="1221406"/>
                  </a:cubicBezTo>
                  <a:cubicBezTo>
                    <a:pt x="1803400" y="1392856"/>
                    <a:pt x="1640681" y="1765919"/>
                    <a:pt x="1458516" y="1963563"/>
                  </a:cubicBezTo>
                  <a:lnTo>
                    <a:pt x="1451302" y="1970706"/>
                  </a:lnTo>
                  <a:lnTo>
                    <a:pt x="0" y="1970706"/>
                  </a:lnTo>
                  <a:lnTo>
                    <a:pt x="0" y="376756"/>
                  </a:lnTo>
                  <a:lnTo>
                    <a:pt x="40481" y="346694"/>
                  </a:lnTo>
                  <a:cubicBezTo>
                    <a:pt x="200819" y="224456"/>
                    <a:pt x="366713" y="91106"/>
                    <a:pt x="495300" y="46656"/>
                  </a:cubicBezTo>
                  <a:cubicBezTo>
                    <a:pt x="591741" y="13319"/>
                    <a:pt x="687735" y="966"/>
                    <a:pt x="778260" y="55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3B27817D-BFFB-4A9A-977A-C35E73C0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0068" y="8405625"/>
              <a:ext cx="1073271" cy="4938086"/>
            </a:xfrm>
            <a:custGeom>
              <a:avLst/>
              <a:gdLst>
                <a:gd name="T0" fmla="*/ 438 w 1234"/>
                <a:gd name="T1" fmla="*/ 44 h 5674"/>
                <a:gd name="T2" fmla="*/ 684 w 1234"/>
                <a:gd name="T3" fmla="*/ 195 h 5674"/>
                <a:gd name="T4" fmla="*/ 795 w 1234"/>
                <a:gd name="T5" fmla="*/ 360 h 5674"/>
                <a:gd name="T6" fmla="*/ 850 w 1234"/>
                <a:gd name="T7" fmla="*/ 581 h 5674"/>
                <a:gd name="T8" fmla="*/ 846 w 1234"/>
                <a:gd name="T9" fmla="*/ 811 h 5674"/>
                <a:gd name="T10" fmla="*/ 745 w 1234"/>
                <a:gd name="T11" fmla="*/ 986 h 5674"/>
                <a:gd name="T12" fmla="*/ 575 w 1234"/>
                <a:gd name="T13" fmla="*/ 1145 h 5674"/>
                <a:gd name="T14" fmla="*/ 396 w 1234"/>
                <a:gd name="T15" fmla="*/ 1243 h 5674"/>
                <a:gd name="T16" fmla="*/ 684 w 1234"/>
                <a:gd name="T17" fmla="*/ 1505 h 5674"/>
                <a:gd name="T18" fmla="*/ 810 w 1234"/>
                <a:gd name="T19" fmla="*/ 1575 h 5674"/>
                <a:gd name="T20" fmla="*/ 1069 w 1234"/>
                <a:gd name="T21" fmla="*/ 1773 h 5674"/>
                <a:gd name="T22" fmla="*/ 1219 w 1234"/>
                <a:gd name="T23" fmla="*/ 2106 h 5674"/>
                <a:gd name="T24" fmla="*/ 1210 w 1234"/>
                <a:gd name="T25" fmla="*/ 2463 h 5674"/>
                <a:gd name="T26" fmla="*/ 1043 w 1234"/>
                <a:gd name="T27" fmla="*/ 2725 h 5674"/>
                <a:gd name="T28" fmla="*/ 882 w 1234"/>
                <a:gd name="T29" fmla="*/ 2815 h 5674"/>
                <a:gd name="T30" fmla="*/ 669 w 1234"/>
                <a:gd name="T31" fmla="*/ 2851 h 5674"/>
                <a:gd name="T32" fmla="*/ 550 w 1234"/>
                <a:gd name="T33" fmla="*/ 2872 h 5674"/>
                <a:gd name="T34" fmla="*/ 788 w 1234"/>
                <a:gd name="T35" fmla="*/ 3201 h 5674"/>
                <a:gd name="T36" fmla="*/ 1054 w 1234"/>
                <a:gd name="T37" fmla="*/ 3611 h 5674"/>
                <a:gd name="T38" fmla="*/ 1112 w 1234"/>
                <a:gd name="T39" fmla="*/ 3872 h 5674"/>
                <a:gd name="T40" fmla="*/ 1088 w 1234"/>
                <a:gd name="T41" fmla="*/ 4061 h 5674"/>
                <a:gd name="T42" fmla="*/ 936 w 1234"/>
                <a:gd name="T43" fmla="*/ 4300 h 5674"/>
                <a:gd name="T44" fmla="*/ 647 w 1234"/>
                <a:gd name="T45" fmla="*/ 4415 h 5674"/>
                <a:gd name="T46" fmla="*/ 487 w 1234"/>
                <a:gd name="T47" fmla="*/ 4429 h 5674"/>
                <a:gd name="T48" fmla="*/ 808 w 1234"/>
                <a:gd name="T49" fmla="*/ 4677 h 5674"/>
                <a:gd name="T50" fmla="*/ 964 w 1234"/>
                <a:gd name="T51" fmla="*/ 4929 h 5674"/>
                <a:gd name="T52" fmla="*/ 972 w 1234"/>
                <a:gd name="T53" fmla="*/ 5103 h 5674"/>
                <a:gd name="T54" fmla="*/ 903 w 1234"/>
                <a:gd name="T55" fmla="*/ 5311 h 5674"/>
                <a:gd name="T56" fmla="*/ 759 w 1234"/>
                <a:gd name="T57" fmla="*/ 5479 h 5674"/>
                <a:gd name="T58" fmla="*/ 558 w 1234"/>
                <a:gd name="T59" fmla="*/ 5599 h 5674"/>
                <a:gd name="T60" fmla="*/ 320 w 1234"/>
                <a:gd name="T61" fmla="*/ 5665 h 5674"/>
                <a:gd name="T62" fmla="*/ 108 w 1234"/>
                <a:gd name="T63" fmla="*/ 5672 h 5674"/>
                <a:gd name="T64" fmla="*/ 90 w 1234"/>
                <a:gd name="T65" fmla="*/ 5636 h 5674"/>
                <a:gd name="T66" fmla="*/ 68 w 1234"/>
                <a:gd name="T67" fmla="*/ 5469 h 5674"/>
                <a:gd name="T68" fmla="*/ 18 w 1234"/>
                <a:gd name="T69" fmla="*/ 5236 h 5674"/>
                <a:gd name="T70" fmla="*/ 38 w 1234"/>
                <a:gd name="T71" fmla="*/ 4850 h 5674"/>
                <a:gd name="T72" fmla="*/ 98 w 1234"/>
                <a:gd name="T73" fmla="*/ 4258 h 5674"/>
                <a:gd name="T74" fmla="*/ 0 w 1234"/>
                <a:gd name="T75" fmla="*/ 3944 h 5674"/>
                <a:gd name="T76" fmla="*/ 18 w 1234"/>
                <a:gd name="T77" fmla="*/ 3339 h 5674"/>
                <a:gd name="T78" fmla="*/ 180 w 1234"/>
                <a:gd name="T79" fmla="*/ 2917 h 5674"/>
                <a:gd name="T80" fmla="*/ 202 w 1234"/>
                <a:gd name="T81" fmla="*/ 2740 h 5674"/>
                <a:gd name="T82" fmla="*/ 162 w 1234"/>
                <a:gd name="T83" fmla="*/ 2665 h 5674"/>
                <a:gd name="T84" fmla="*/ 124 w 1234"/>
                <a:gd name="T85" fmla="*/ 2482 h 5674"/>
                <a:gd name="T86" fmla="*/ 127 w 1234"/>
                <a:gd name="T87" fmla="*/ 1881 h 5674"/>
                <a:gd name="T88" fmla="*/ 198 w 1234"/>
                <a:gd name="T89" fmla="*/ 1513 h 5674"/>
                <a:gd name="T90" fmla="*/ 219 w 1234"/>
                <a:gd name="T91" fmla="*/ 1439 h 5674"/>
                <a:gd name="T92" fmla="*/ 213 w 1234"/>
                <a:gd name="T93" fmla="*/ 1215 h 5674"/>
                <a:gd name="T94" fmla="*/ 205 w 1234"/>
                <a:gd name="T95" fmla="*/ 1036 h 5674"/>
                <a:gd name="T96" fmla="*/ 211 w 1234"/>
                <a:gd name="T97" fmla="*/ 781 h 5674"/>
                <a:gd name="T98" fmla="*/ 234 w 1234"/>
                <a:gd name="T99" fmla="*/ 0 h 5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4" h="5674">
                  <a:moveTo>
                    <a:pt x="234" y="0"/>
                  </a:moveTo>
                  <a:lnTo>
                    <a:pt x="306" y="9"/>
                  </a:lnTo>
                  <a:lnTo>
                    <a:pt x="438" y="44"/>
                  </a:lnTo>
                  <a:lnTo>
                    <a:pt x="558" y="97"/>
                  </a:lnTo>
                  <a:lnTo>
                    <a:pt x="637" y="152"/>
                  </a:lnTo>
                  <a:lnTo>
                    <a:pt x="684" y="195"/>
                  </a:lnTo>
                  <a:lnTo>
                    <a:pt x="728" y="244"/>
                  </a:lnTo>
                  <a:lnTo>
                    <a:pt x="764" y="299"/>
                  </a:lnTo>
                  <a:lnTo>
                    <a:pt x="795" y="360"/>
                  </a:lnTo>
                  <a:lnTo>
                    <a:pt x="820" y="427"/>
                  </a:lnTo>
                  <a:lnTo>
                    <a:pt x="838" y="500"/>
                  </a:lnTo>
                  <a:lnTo>
                    <a:pt x="850" y="581"/>
                  </a:lnTo>
                  <a:lnTo>
                    <a:pt x="854" y="667"/>
                  </a:lnTo>
                  <a:lnTo>
                    <a:pt x="851" y="761"/>
                  </a:lnTo>
                  <a:lnTo>
                    <a:pt x="846" y="811"/>
                  </a:lnTo>
                  <a:lnTo>
                    <a:pt x="830" y="849"/>
                  </a:lnTo>
                  <a:lnTo>
                    <a:pt x="791" y="919"/>
                  </a:lnTo>
                  <a:lnTo>
                    <a:pt x="745" y="986"/>
                  </a:lnTo>
                  <a:lnTo>
                    <a:pt x="694" y="1045"/>
                  </a:lnTo>
                  <a:lnTo>
                    <a:pt x="638" y="1098"/>
                  </a:lnTo>
                  <a:lnTo>
                    <a:pt x="575" y="1145"/>
                  </a:lnTo>
                  <a:lnTo>
                    <a:pt x="507" y="1189"/>
                  </a:lnTo>
                  <a:lnTo>
                    <a:pt x="435" y="1226"/>
                  </a:lnTo>
                  <a:lnTo>
                    <a:pt x="396" y="1243"/>
                  </a:lnTo>
                  <a:lnTo>
                    <a:pt x="486" y="1311"/>
                  </a:lnTo>
                  <a:lnTo>
                    <a:pt x="608" y="1425"/>
                  </a:lnTo>
                  <a:lnTo>
                    <a:pt x="684" y="1505"/>
                  </a:lnTo>
                  <a:lnTo>
                    <a:pt x="720" y="1549"/>
                  </a:lnTo>
                  <a:lnTo>
                    <a:pt x="751" y="1556"/>
                  </a:lnTo>
                  <a:lnTo>
                    <a:pt x="810" y="1575"/>
                  </a:lnTo>
                  <a:lnTo>
                    <a:pt x="890" y="1613"/>
                  </a:lnTo>
                  <a:lnTo>
                    <a:pt x="987" y="1686"/>
                  </a:lnTo>
                  <a:lnTo>
                    <a:pt x="1069" y="1773"/>
                  </a:lnTo>
                  <a:lnTo>
                    <a:pt x="1135" y="1876"/>
                  </a:lnTo>
                  <a:lnTo>
                    <a:pt x="1185" y="1988"/>
                  </a:lnTo>
                  <a:lnTo>
                    <a:pt x="1219" y="2106"/>
                  </a:lnTo>
                  <a:lnTo>
                    <a:pt x="1234" y="2227"/>
                  </a:lnTo>
                  <a:lnTo>
                    <a:pt x="1232" y="2348"/>
                  </a:lnTo>
                  <a:lnTo>
                    <a:pt x="1210" y="2463"/>
                  </a:lnTo>
                  <a:lnTo>
                    <a:pt x="1168" y="2570"/>
                  </a:lnTo>
                  <a:lnTo>
                    <a:pt x="1105" y="2665"/>
                  </a:lnTo>
                  <a:lnTo>
                    <a:pt x="1043" y="2725"/>
                  </a:lnTo>
                  <a:lnTo>
                    <a:pt x="994" y="2760"/>
                  </a:lnTo>
                  <a:lnTo>
                    <a:pt x="941" y="2790"/>
                  </a:lnTo>
                  <a:lnTo>
                    <a:pt x="882" y="2815"/>
                  </a:lnTo>
                  <a:lnTo>
                    <a:pt x="817" y="2833"/>
                  </a:lnTo>
                  <a:lnTo>
                    <a:pt x="745" y="2846"/>
                  </a:lnTo>
                  <a:lnTo>
                    <a:pt x="669" y="2851"/>
                  </a:lnTo>
                  <a:lnTo>
                    <a:pt x="585" y="2849"/>
                  </a:lnTo>
                  <a:lnTo>
                    <a:pt x="540" y="2845"/>
                  </a:lnTo>
                  <a:lnTo>
                    <a:pt x="550" y="2872"/>
                  </a:lnTo>
                  <a:lnTo>
                    <a:pt x="579" y="2927"/>
                  </a:lnTo>
                  <a:lnTo>
                    <a:pt x="637" y="3013"/>
                  </a:lnTo>
                  <a:lnTo>
                    <a:pt x="788" y="3201"/>
                  </a:lnTo>
                  <a:lnTo>
                    <a:pt x="948" y="3414"/>
                  </a:lnTo>
                  <a:lnTo>
                    <a:pt x="1016" y="3529"/>
                  </a:lnTo>
                  <a:lnTo>
                    <a:pt x="1054" y="3611"/>
                  </a:lnTo>
                  <a:lnTo>
                    <a:pt x="1083" y="3695"/>
                  </a:lnTo>
                  <a:lnTo>
                    <a:pt x="1103" y="3781"/>
                  </a:lnTo>
                  <a:lnTo>
                    <a:pt x="1112" y="3872"/>
                  </a:lnTo>
                  <a:lnTo>
                    <a:pt x="1106" y="3967"/>
                  </a:lnTo>
                  <a:lnTo>
                    <a:pt x="1098" y="4016"/>
                  </a:lnTo>
                  <a:lnTo>
                    <a:pt x="1088" y="4061"/>
                  </a:lnTo>
                  <a:lnTo>
                    <a:pt x="1053" y="4148"/>
                  </a:lnTo>
                  <a:lnTo>
                    <a:pt x="1003" y="4229"/>
                  </a:lnTo>
                  <a:lnTo>
                    <a:pt x="936" y="4300"/>
                  </a:lnTo>
                  <a:lnTo>
                    <a:pt x="854" y="4357"/>
                  </a:lnTo>
                  <a:lnTo>
                    <a:pt x="758" y="4396"/>
                  </a:lnTo>
                  <a:lnTo>
                    <a:pt x="647" y="4415"/>
                  </a:lnTo>
                  <a:lnTo>
                    <a:pt x="520" y="4408"/>
                  </a:lnTo>
                  <a:lnTo>
                    <a:pt x="450" y="4393"/>
                  </a:lnTo>
                  <a:lnTo>
                    <a:pt x="487" y="4429"/>
                  </a:lnTo>
                  <a:lnTo>
                    <a:pt x="566" y="4495"/>
                  </a:lnTo>
                  <a:lnTo>
                    <a:pt x="690" y="4585"/>
                  </a:lnTo>
                  <a:lnTo>
                    <a:pt x="808" y="4677"/>
                  </a:lnTo>
                  <a:lnTo>
                    <a:pt x="874" y="4748"/>
                  </a:lnTo>
                  <a:lnTo>
                    <a:pt x="929" y="4830"/>
                  </a:lnTo>
                  <a:lnTo>
                    <a:pt x="964" y="4929"/>
                  </a:lnTo>
                  <a:lnTo>
                    <a:pt x="972" y="4988"/>
                  </a:lnTo>
                  <a:lnTo>
                    <a:pt x="975" y="5027"/>
                  </a:lnTo>
                  <a:lnTo>
                    <a:pt x="972" y="5103"/>
                  </a:lnTo>
                  <a:lnTo>
                    <a:pt x="959" y="5177"/>
                  </a:lnTo>
                  <a:lnTo>
                    <a:pt x="936" y="5246"/>
                  </a:lnTo>
                  <a:lnTo>
                    <a:pt x="903" y="5311"/>
                  </a:lnTo>
                  <a:lnTo>
                    <a:pt x="863" y="5371"/>
                  </a:lnTo>
                  <a:lnTo>
                    <a:pt x="814" y="5427"/>
                  </a:lnTo>
                  <a:lnTo>
                    <a:pt x="759" y="5479"/>
                  </a:lnTo>
                  <a:lnTo>
                    <a:pt x="697" y="5524"/>
                  </a:lnTo>
                  <a:lnTo>
                    <a:pt x="630" y="5564"/>
                  </a:lnTo>
                  <a:lnTo>
                    <a:pt x="558" y="5599"/>
                  </a:lnTo>
                  <a:lnTo>
                    <a:pt x="481" y="5628"/>
                  </a:lnTo>
                  <a:lnTo>
                    <a:pt x="402" y="5649"/>
                  </a:lnTo>
                  <a:lnTo>
                    <a:pt x="320" y="5665"/>
                  </a:lnTo>
                  <a:lnTo>
                    <a:pt x="236" y="5674"/>
                  </a:lnTo>
                  <a:lnTo>
                    <a:pt x="152" y="5674"/>
                  </a:lnTo>
                  <a:lnTo>
                    <a:pt x="108" y="5672"/>
                  </a:lnTo>
                  <a:lnTo>
                    <a:pt x="110" y="5656"/>
                  </a:lnTo>
                  <a:lnTo>
                    <a:pt x="100" y="5639"/>
                  </a:lnTo>
                  <a:lnTo>
                    <a:pt x="90" y="5636"/>
                  </a:lnTo>
                  <a:lnTo>
                    <a:pt x="91" y="5603"/>
                  </a:lnTo>
                  <a:lnTo>
                    <a:pt x="85" y="5545"/>
                  </a:lnTo>
                  <a:lnTo>
                    <a:pt x="68" y="5469"/>
                  </a:lnTo>
                  <a:lnTo>
                    <a:pt x="38" y="5373"/>
                  </a:lnTo>
                  <a:lnTo>
                    <a:pt x="22" y="5295"/>
                  </a:lnTo>
                  <a:lnTo>
                    <a:pt x="18" y="5236"/>
                  </a:lnTo>
                  <a:lnTo>
                    <a:pt x="18" y="5204"/>
                  </a:lnTo>
                  <a:lnTo>
                    <a:pt x="18" y="5005"/>
                  </a:lnTo>
                  <a:lnTo>
                    <a:pt x="38" y="4850"/>
                  </a:lnTo>
                  <a:lnTo>
                    <a:pt x="84" y="4573"/>
                  </a:lnTo>
                  <a:lnTo>
                    <a:pt x="101" y="4382"/>
                  </a:lnTo>
                  <a:lnTo>
                    <a:pt x="98" y="4258"/>
                  </a:lnTo>
                  <a:lnTo>
                    <a:pt x="77" y="4134"/>
                  </a:lnTo>
                  <a:lnTo>
                    <a:pt x="33" y="4007"/>
                  </a:lnTo>
                  <a:lnTo>
                    <a:pt x="0" y="3944"/>
                  </a:lnTo>
                  <a:lnTo>
                    <a:pt x="0" y="3457"/>
                  </a:lnTo>
                  <a:lnTo>
                    <a:pt x="5" y="3415"/>
                  </a:lnTo>
                  <a:lnTo>
                    <a:pt x="18" y="3339"/>
                  </a:lnTo>
                  <a:lnTo>
                    <a:pt x="48" y="3234"/>
                  </a:lnTo>
                  <a:lnTo>
                    <a:pt x="128" y="3045"/>
                  </a:lnTo>
                  <a:lnTo>
                    <a:pt x="180" y="2917"/>
                  </a:lnTo>
                  <a:lnTo>
                    <a:pt x="190" y="2895"/>
                  </a:lnTo>
                  <a:lnTo>
                    <a:pt x="202" y="2823"/>
                  </a:lnTo>
                  <a:lnTo>
                    <a:pt x="202" y="2740"/>
                  </a:lnTo>
                  <a:lnTo>
                    <a:pt x="189" y="2691"/>
                  </a:lnTo>
                  <a:lnTo>
                    <a:pt x="173" y="2669"/>
                  </a:lnTo>
                  <a:lnTo>
                    <a:pt x="162" y="2665"/>
                  </a:lnTo>
                  <a:lnTo>
                    <a:pt x="150" y="2613"/>
                  </a:lnTo>
                  <a:lnTo>
                    <a:pt x="130" y="2540"/>
                  </a:lnTo>
                  <a:lnTo>
                    <a:pt x="124" y="2482"/>
                  </a:lnTo>
                  <a:lnTo>
                    <a:pt x="126" y="2449"/>
                  </a:lnTo>
                  <a:lnTo>
                    <a:pt x="126" y="1945"/>
                  </a:lnTo>
                  <a:lnTo>
                    <a:pt x="127" y="1881"/>
                  </a:lnTo>
                  <a:lnTo>
                    <a:pt x="139" y="1768"/>
                  </a:lnTo>
                  <a:lnTo>
                    <a:pt x="172" y="1612"/>
                  </a:lnTo>
                  <a:lnTo>
                    <a:pt x="198" y="1513"/>
                  </a:lnTo>
                  <a:lnTo>
                    <a:pt x="205" y="1504"/>
                  </a:lnTo>
                  <a:lnTo>
                    <a:pt x="215" y="1481"/>
                  </a:lnTo>
                  <a:lnTo>
                    <a:pt x="219" y="1439"/>
                  </a:lnTo>
                  <a:lnTo>
                    <a:pt x="213" y="1338"/>
                  </a:lnTo>
                  <a:lnTo>
                    <a:pt x="216" y="1279"/>
                  </a:lnTo>
                  <a:lnTo>
                    <a:pt x="213" y="1215"/>
                  </a:lnTo>
                  <a:lnTo>
                    <a:pt x="219" y="1107"/>
                  </a:lnTo>
                  <a:lnTo>
                    <a:pt x="215" y="1060"/>
                  </a:lnTo>
                  <a:lnTo>
                    <a:pt x="205" y="1036"/>
                  </a:lnTo>
                  <a:lnTo>
                    <a:pt x="198" y="1027"/>
                  </a:lnTo>
                  <a:lnTo>
                    <a:pt x="198" y="991"/>
                  </a:lnTo>
                  <a:lnTo>
                    <a:pt x="211" y="781"/>
                  </a:lnTo>
                  <a:lnTo>
                    <a:pt x="229" y="394"/>
                  </a:lnTo>
                  <a:lnTo>
                    <a:pt x="235" y="129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자유형 117">
              <a:extLst>
                <a:ext uri="{FF2B5EF4-FFF2-40B4-BE49-F238E27FC236}">
                  <a16:creationId xmlns:a16="http://schemas.microsoft.com/office/drawing/2014/main" id="{506CA859-D472-42AE-979E-519C67156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01" y="7005590"/>
              <a:ext cx="4340084" cy="9565768"/>
            </a:xfrm>
            <a:custGeom>
              <a:avLst/>
              <a:gdLst>
                <a:gd name="connsiteX0" fmla="*/ 10225 w 2304124"/>
                <a:gd name="connsiteY0" fmla="*/ 3729484 h 5078407"/>
                <a:gd name="connsiteX1" fmla="*/ 14747 w 2304124"/>
                <a:gd name="connsiteY1" fmla="*/ 3732724 h 5078407"/>
                <a:gd name="connsiteX2" fmla="*/ 20737 w 2304124"/>
                <a:gd name="connsiteY2" fmla="*/ 3739593 h 5078407"/>
                <a:gd name="connsiteX3" fmla="*/ 0 w 2304124"/>
                <a:gd name="connsiteY3" fmla="*/ 3713705 h 5078407"/>
                <a:gd name="connsiteX4" fmla="*/ 6452 w 2304124"/>
                <a:gd name="connsiteY4" fmla="*/ 3725856 h 5078407"/>
                <a:gd name="connsiteX5" fmla="*/ 10225 w 2304124"/>
                <a:gd name="connsiteY5" fmla="*/ 3729484 h 5078407"/>
                <a:gd name="connsiteX6" fmla="*/ 0 w 2304124"/>
                <a:gd name="connsiteY6" fmla="*/ 3722157 h 5078407"/>
                <a:gd name="connsiteX7" fmla="*/ 1624638 w 2304124"/>
                <a:gd name="connsiteY7" fmla="*/ 0 h 5078407"/>
                <a:gd name="connsiteX8" fmla="*/ 1639672 w 2304124"/>
                <a:gd name="connsiteY8" fmla="*/ 1871 h 5078407"/>
                <a:gd name="connsiteX9" fmla="*/ 1654851 w 2304124"/>
                <a:gd name="connsiteY9" fmla="*/ 9493 h 5078407"/>
                <a:gd name="connsiteX10" fmla="*/ 1698221 w 2304124"/>
                <a:gd name="connsiteY10" fmla="*/ 19164 h 5078407"/>
                <a:gd name="connsiteX11" fmla="*/ 1719338 w 2304124"/>
                <a:gd name="connsiteY11" fmla="*/ 25889 h 5078407"/>
                <a:gd name="connsiteX12" fmla="*/ 1726728 w 2304124"/>
                <a:gd name="connsiteY12" fmla="*/ 26706 h 5078407"/>
                <a:gd name="connsiteX13" fmla="*/ 1730234 w 2304124"/>
                <a:gd name="connsiteY13" fmla="*/ 27689 h 5078407"/>
                <a:gd name="connsiteX14" fmla="*/ 1751896 w 2304124"/>
                <a:gd name="connsiteY14" fmla="*/ 45538 h 5078407"/>
                <a:gd name="connsiteX15" fmla="*/ 1815668 w 2304124"/>
                <a:gd name="connsiteY15" fmla="*/ 217446 h 5078407"/>
                <a:gd name="connsiteX16" fmla="*/ 1835077 w 2304124"/>
                <a:gd name="connsiteY16" fmla="*/ 372718 h 5078407"/>
                <a:gd name="connsiteX17" fmla="*/ 1836464 w 2304124"/>
                <a:gd name="connsiteY17" fmla="*/ 487266 h 5078407"/>
                <a:gd name="connsiteX18" fmla="*/ 1835206 w 2304124"/>
                <a:gd name="connsiteY18" fmla="*/ 592138 h 5078407"/>
                <a:gd name="connsiteX19" fmla="*/ 1831318 w 2304124"/>
                <a:gd name="connsiteY19" fmla="*/ 602837 h 5078407"/>
                <a:gd name="connsiteX20" fmla="*/ 1829014 w 2304124"/>
                <a:gd name="connsiteY20" fmla="*/ 625554 h 5078407"/>
                <a:gd name="connsiteX21" fmla="*/ 1831779 w 2304124"/>
                <a:gd name="connsiteY21" fmla="*/ 677860 h 5078407"/>
                <a:gd name="connsiteX22" fmla="*/ 1830396 w 2304124"/>
                <a:gd name="connsiteY22" fmla="*/ 710089 h 5078407"/>
                <a:gd name="connsiteX23" fmla="*/ 1831779 w 2304124"/>
                <a:gd name="connsiteY23" fmla="*/ 746017 h 5078407"/>
                <a:gd name="connsiteX24" fmla="*/ 1827170 w 2304124"/>
                <a:gd name="connsiteY24" fmla="*/ 809945 h 5078407"/>
                <a:gd name="connsiteX25" fmla="*/ 1809659 w 2304124"/>
                <a:gd name="connsiteY25" fmla="*/ 895537 h 5078407"/>
                <a:gd name="connsiteX26" fmla="*/ 1796987 w 2304124"/>
                <a:gd name="connsiteY26" fmla="*/ 951541 h 5078407"/>
                <a:gd name="connsiteX27" fmla="*/ 1790996 w 2304124"/>
                <a:gd name="connsiteY27" fmla="*/ 976373 h 5078407"/>
                <a:gd name="connsiteX28" fmla="*/ 1772562 w 2304124"/>
                <a:gd name="connsiteY28" fmla="*/ 1020754 h 5078407"/>
                <a:gd name="connsiteX29" fmla="*/ 1763807 w 2304124"/>
                <a:gd name="connsiteY29" fmla="*/ 1042944 h 5078407"/>
                <a:gd name="connsiteX30" fmla="*/ 1759199 w 2304124"/>
                <a:gd name="connsiteY30" fmla="*/ 1079927 h 5078407"/>
                <a:gd name="connsiteX31" fmla="*/ 1758649 w 2304124"/>
                <a:gd name="connsiteY31" fmla="*/ 1089443 h 5078407"/>
                <a:gd name="connsiteX32" fmla="*/ 1734058 w 2304124"/>
                <a:gd name="connsiteY32" fmla="*/ 1168395 h 5078407"/>
                <a:gd name="connsiteX33" fmla="*/ 1713420 w 2304124"/>
                <a:gd name="connsiteY33" fmla="*/ 1300157 h 5078407"/>
                <a:gd name="connsiteX34" fmla="*/ 1700720 w 2304124"/>
                <a:gd name="connsiteY34" fmla="*/ 1693857 h 5078407"/>
                <a:gd name="connsiteX35" fmla="*/ 1726120 w 2304124"/>
                <a:gd name="connsiteY35" fmla="*/ 1973257 h 5078407"/>
                <a:gd name="connsiteX36" fmla="*/ 1802320 w 2304124"/>
                <a:gd name="connsiteY36" fmla="*/ 2214557 h 5078407"/>
                <a:gd name="connsiteX37" fmla="*/ 1805594 w 2304124"/>
                <a:gd name="connsiteY37" fmla="*/ 2217482 h 5078407"/>
                <a:gd name="connsiteX38" fmla="*/ 1817954 w 2304124"/>
                <a:gd name="connsiteY38" fmla="*/ 2259711 h 5078407"/>
                <a:gd name="connsiteX39" fmla="*/ 1837309 w 2304124"/>
                <a:gd name="connsiteY39" fmla="*/ 2355341 h 5078407"/>
                <a:gd name="connsiteX40" fmla="*/ 1846986 w 2304124"/>
                <a:gd name="connsiteY40" fmla="*/ 2423497 h 5078407"/>
                <a:gd name="connsiteX41" fmla="*/ 1852977 w 2304124"/>
                <a:gd name="connsiteY41" fmla="*/ 2493767 h 5078407"/>
                <a:gd name="connsiteX42" fmla="*/ 1855742 w 2304124"/>
                <a:gd name="connsiteY42" fmla="*/ 2567734 h 5078407"/>
                <a:gd name="connsiteX43" fmla="*/ 1854820 w 2304124"/>
                <a:gd name="connsiteY43" fmla="*/ 2606831 h 5078407"/>
                <a:gd name="connsiteX44" fmla="*/ 1857125 w 2304124"/>
                <a:gd name="connsiteY44" fmla="*/ 2697177 h 5078407"/>
                <a:gd name="connsiteX45" fmla="*/ 1853899 w 2304124"/>
                <a:gd name="connsiteY45" fmla="*/ 2837187 h 5078407"/>
                <a:gd name="connsiteX46" fmla="*/ 1857585 w 2304124"/>
                <a:gd name="connsiteY46" fmla="*/ 2925421 h 5078407"/>
                <a:gd name="connsiteX47" fmla="*/ 1863576 w 2304124"/>
                <a:gd name="connsiteY47" fmla="*/ 2965046 h 5078407"/>
                <a:gd name="connsiteX48" fmla="*/ 1864498 w 2304124"/>
                <a:gd name="connsiteY48" fmla="*/ 3082338 h 5078407"/>
                <a:gd name="connsiteX49" fmla="*/ 1858967 w 2304124"/>
                <a:gd name="connsiteY49" fmla="*/ 3251407 h 5078407"/>
                <a:gd name="connsiteX50" fmla="*/ 1847908 w 2304124"/>
                <a:gd name="connsiteY50" fmla="*/ 3356546 h 5078407"/>
                <a:gd name="connsiteX51" fmla="*/ 1838231 w 2304124"/>
                <a:gd name="connsiteY51" fmla="*/ 3405682 h 5078407"/>
                <a:gd name="connsiteX52" fmla="*/ 1835926 w 2304124"/>
                <a:gd name="connsiteY52" fmla="*/ 3410965 h 5078407"/>
                <a:gd name="connsiteX53" fmla="*/ 1831318 w 2304124"/>
                <a:gd name="connsiteY53" fmla="*/ 3424702 h 5078407"/>
                <a:gd name="connsiteX54" fmla="*/ 1829014 w 2304124"/>
                <a:gd name="connsiteY54" fmla="*/ 3449005 h 5078407"/>
                <a:gd name="connsiteX55" fmla="*/ 1831779 w 2304124"/>
                <a:gd name="connsiteY55" fmla="*/ 3505010 h 5078407"/>
                <a:gd name="connsiteX56" fmla="*/ 1830396 w 2304124"/>
                <a:gd name="connsiteY56" fmla="*/ 3539352 h 5078407"/>
                <a:gd name="connsiteX57" fmla="*/ 1829014 w 2304124"/>
                <a:gd name="connsiteY57" fmla="*/ 3579505 h 5078407"/>
                <a:gd name="connsiteX58" fmla="*/ 1822562 w 2304124"/>
                <a:gd name="connsiteY58" fmla="*/ 3673022 h 5078407"/>
                <a:gd name="connsiteX59" fmla="*/ 1806433 w 2304124"/>
                <a:gd name="connsiteY59" fmla="*/ 3825184 h 5078407"/>
                <a:gd name="connsiteX60" fmla="*/ 1796987 w 2304124"/>
                <a:gd name="connsiteY60" fmla="*/ 3921870 h 5078407"/>
                <a:gd name="connsiteX61" fmla="*/ 1792378 w 2304124"/>
                <a:gd name="connsiteY61" fmla="*/ 3936135 h 5078407"/>
                <a:gd name="connsiteX62" fmla="*/ 1787309 w 2304124"/>
                <a:gd name="connsiteY62" fmla="*/ 3977875 h 5078407"/>
                <a:gd name="connsiteX63" fmla="*/ 1787309 w 2304124"/>
                <a:gd name="connsiteY63" fmla="*/ 4023840 h 5078407"/>
                <a:gd name="connsiteX64" fmla="*/ 1792378 w 2304124"/>
                <a:gd name="connsiteY64" fmla="*/ 4065579 h 5078407"/>
                <a:gd name="connsiteX65" fmla="*/ 1796987 w 2304124"/>
                <a:gd name="connsiteY65" fmla="*/ 4079844 h 5078407"/>
                <a:gd name="connsiteX66" fmla="*/ 1796987 w 2304124"/>
                <a:gd name="connsiteY66" fmla="*/ 4113130 h 5078407"/>
                <a:gd name="connsiteX67" fmla="*/ 1796526 w 2304124"/>
                <a:gd name="connsiteY67" fmla="*/ 4140604 h 5078407"/>
                <a:gd name="connsiteX68" fmla="*/ 1801595 w 2304124"/>
                <a:gd name="connsiteY68" fmla="*/ 4176002 h 5078407"/>
                <a:gd name="connsiteX69" fmla="*/ 1809659 w 2304124"/>
                <a:gd name="connsiteY69" fmla="*/ 4188154 h 5078407"/>
                <a:gd name="connsiteX70" fmla="*/ 1817032 w 2304124"/>
                <a:gd name="connsiteY70" fmla="*/ 4194494 h 5078407"/>
                <a:gd name="connsiteX71" fmla="*/ 1821641 w 2304124"/>
                <a:gd name="connsiteY71" fmla="*/ 4196607 h 5078407"/>
                <a:gd name="connsiteX72" fmla="*/ 1837309 w 2304124"/>
                <a:gd name="connsiteY72" fmla="*/ 4230950 h 5078407"/>
                <a:gd name="connsiteX73" fmla="*/ 1872792 w 2304124"/>
                <a:gd name="connsiteY73" fmla="*/ 4294879 h 5078407"/>
                <a:gd name="connsiteX74" fmla="*/ 1915419 w 2304124"/>
                <a:gd name="connsiteY74" fmla="*/ 4352468 h 5078407"/>
                <a:gd name="connsiteX75" fmla="*/ 1966340 w 2304124"/>
                <a:gd name="connsiteY75" fmla="*/ 4401604 h 5078407"/>
                <a:gd name="connsiteX76" fmla="*/ 2024864 w 2304124"/>
                <a:gd name="connsiteY76" fmla="*/ 4442286 h 5078407"/>
                <a:gd name="connsiteX77" fmla="*/ 2091914 w 2304124"/>
                <a:gd name="connsiteY77" fmla="*/ 4475571 h 5078407"/>
                <a:gd name="connsiteX78" fmla="*/ 2169102 w 2304124"/>
                <a:gd name="connsiteY78" fmla="*/ 4497761 h 5078407"/>
                <a:gd name="connsiteX79" fmla="*/ 2256429 w 2304124"/>
                <a:gd name="connsiteY79" fmla="*/ 4510441 h 5078407"/>
                <a:gd name="connsiteX80" fmla="*/ 2304124 w 2304124"/>
                <a:gd name="connsiteY80" fmla="*/ 4512555 h 5078407"/>
                <a:gd name="connsiteX81" fmla="*/ 2304124 w 2304124"/>
                <a:gd name="connsiteY81" fmla="*/ 4520480 h 5078407"/>
                <a:gd name="connsiteX82" fmla="*/ 2275092 w 2304124"/>
                <a:gd name="connsiteY82" fmla="*/ 4554294 h 5078407"/>
                <a:gd name="connsiteX83" fmla="*/ 2211729 w 2304124"/>
                <a:gd name="connsiteY83" fmla="*/ 4617694 h 5078407"/>
                <a:gd name="connsiteX84" fmla="*/ 2112882 w 2304124"/>
                <a:gd name="connsiteY84" fmla="*/ 4709097 h 5078407"/>
                <a:gd name="connsiteX85" fmla="*/ 2046754 w 2304124"/>
                <a:gd name="connsiteY85" fmla="*/ 4770385 h 5078407"/>
                <a:gd name="connsiteX86" fmla="*/ 2011500 w 2304124"/>
                <a:gd name="connsiteY86" fmla="*/ 4796802 h 5078407"/>
                <a:gd name="connsiteX87" fmla="*/ 1955510 w 2304124"/>
                <a:gd name="connsiteY87" fmla="*/ 4834843 h 5078407"/>
                <a:gd name="connsiteX88" fmla="*/ 1916340 w 2304124"/>
                <a:gd name="connsiteY88" fmla="*/ 4857561 h 5078407"/>
                <a:gd name="connsiteX89" fmla="*/ 1875096 w 2304124"/>
                <a:gd name="connsiteY89" fmla="*/ 4877638 h 5078407"/>
                <a:gd name="connsiteX90" fmla="*/ 1830396 w 2304124"/>
                <a:gd name="connsiteY90" fmla="*/ 4892960 h 5078407"/>
                <a:gd name="connsiteX91" fmla="*/ 1783162 w 2304124"/>
                <a:gd name="connsiteY91" fmla="*/ 4904583 h 5078407"/>
                <a:gd name="connsiteX92" fmla="*/ 1732471 w 2304124"/>
                <a:gd name="connsiteY92" fmla="*/ 4910923 h 5078407"/>
                <a:gd name="connsiteX93" fmla="*/ 1705052 w 2304124"/>
                <a:gd name="connsiteY93" fmla="*/ 4911980 h 5078407"/>
                <a:gd name="connsiteX94" fmla="*/ 1681550 w 2304124"/>
                <a:gd name="connsiteY94" fmla="*/ 4910395 h 5078407"/>
                <a:gd name="connsiteX95" fmla="*/ 1631551 w 2304124"/>
                <a:gd name="connsiteY95" fmla="*/ 4899828 h 5078407"/>
                <a:gd name="connsiteX96" fmla="*/ 1581782 w 2304124"/>
                <a:gd name="connsiteY96" fmla="*/ 4888204 h 5078407"/>
                <a:gd name="connsiteX97" fmla="*/ 1546067 w 2304124"/>
                <a:gd name="connsiteY97" fmla="*/ 4883450 h 5078407"/>
                <a:gd name="connsiteX98" fmla="*/ 1524409 w 2304124"/>
                <a:gd name="connsiteY98" fmla="*/ 4885034 h 5078407"/>
                <a:gd name="connsiteX99" fmla="*/ 1514270 w 2304124"/>
                <a:gd name="connsiteY99" fmla="*/ 4886620 h 5078407"/>
                <a:gd name="connsiteX100" fmla="*/ 1509662 w 2304124"/>
                <a:gd name="connsiteY100" fmla="*/ 4885034 h 5078407"/>
                <a:gd name="connsiteX101" fmla="*/ 1499063 w 2304124"/>
                <a:gd name="connsiteY101" fmla="*/ 4883978 h 5078407"/>
                <a:gd name="connsiteX102" fmla="*/ 1480861 w 2304124"/>
                <a:gd name="connsiteY102" fmla="*/ 4889790 h 5078407"/>
                <a:gd name="connsiteX103" fmla="*/ 1456898 w 2304124"/>
                <a:gd name="connsiteY103" fmla="*/ 4906168 h 5078407"/>
                <a:gd name="connsiteX104" fmla="*/ 1437082 w 2304124"/>
                <a:gd name="connsiteY104" fmla="*/ 4926245 h 5078407"/>
                <a:gd name="connsiteX105" fmla="*/ 1431092 w 2304124"/>
                <a:gd name="connsiteY105" fmla="*/ 4936284 h 5078407"/>
                <a:gd name="connsiteX106" fmla="*/ 1428327 w 2304124"/>
                <a:gd name="connsiteY106" fmla="*/ 4942096 h 5078407"/>
                <a:gd name="connsiteX107" fmla="*/ 1420262 w 2304124"/>
                <a:gd name="connsiteY107" fmla="*/ 4951077 h 5078407"/>
                <a:gd name="connsiteX108" fmla="*/ 1414271 w 2304124"/>
                <a:gd name="connsiteY108" fmla="*/ 4953191 h 5078407"/>
                <a:gd name="connsiteX109" fmla="*/ 1414271 w 2304124"/>
                <a:gd name="connsiteY109" fmla="*/ 4946851 h 5078407"/>
                <a:gd name="connsiteX110" fmla="*/ 1408280 w 2304124"/>
                <a:gd name="connsiteY110" fmla="*/ 4947379 h 5078407"/>
                <a:gd name="connsiteX111" fmla="*/ 1388926 w 2304124"/>
                <a:gd name="connsiteY111" fmla="*/ 4969569 h 5078407"/>
                <a:gd name="connsiteX112" fmla="*/ 1348834 w 2304124"/>
                <a:gd name="connsiteY112" fmla="*/ 5022404 h 5078407"/>
                <a:gd name="connsiteX113" fmla="*/ 1314503 w 2304124"/>
                <a:gd name="connsiteY113" fmla="*/ 5058859 h 5078407"/>
                <a:gd name="connsiteX114" fmla="*/ 1291922 w 2304124"/>
                <a:gd name="connsiteY114" fmla="*/ 5075237 h 5078407"/>
                <a:gd name="connsiteX115" fmla="*/ 1281323 w 2304124"/>
                <a:gd name="connsiteY115" fmla="*/ 5078407 h 5078407"/>
                <a:gd name="connsiteX116" fmla="*/ 1272107 w 2304124"/>
                <a:gd name="connsiteY116" fmla="*/ 5073124 h 5078407"/>
                <a:gd name="connsiteX117" fmla="*/ 1258052 w 2304124"/>
                <a:gd name="connsiteY117" fmla="*/ 5057802 h 5078407"/>
                <a:gd name="connsiteX118" fmla="*/ 1246070 w 2304124"/>
                <a:gd name="connsiteY118" fmla="*/ 5040367 h 5078407"/>
                <a:gd name="connsiteX119" fmla="*/ 1232246 w 2304124"/>
                <a:gd name="connsiteY119" fmla="*/ 5025045 h 5078407"/>
                <a:gd name="connsiteX120" fmla="*/ 1222568 w 2304124"/>
                <a:gd name="connsiteY120" fmla="*/ 5019761 h 5078407"/>
                <a:gd name="connsiteX121" fmla="*/ 1214273 w 2304124"/>
                <a:gd name="connsiteY121" fmla="*/ 5001797 h 5078407"/>
                <a:gd name="connsiteX122" fmla="*/ 1192154 w 2304124"/>
                <a:gd name="connsiteY122" fmla="*/ 4969569 h 5078407"/>
                <a:gd name="connsiteX123" fmla="*/ 1166578 w 2304124"/>
                <a:gd name="connsiteY123" fmla="*/ 4941039 h 5078407"/>
                <a:gd name="connsiteX124" fmla="*/ 1138007 w 2304124"/>
                <a:gd name="connsiteY124" fmla="*/ 4915150 h 5078407"/>
                <a:gd name="connsiteX125" fmla="*/ 1122800 w 2304124"/>
                <a:gd name="connsiteY125" fmla="*/ 4903526 h 5078407"/>
                <a:gd name="connsiteX126" fmla="*/ 1058975 w 2304124"/>
                <a:gd name="connsiteY126" fmla="*/ 4831673 h 5078407"/>
                <a:gd name="connsiteX127" fmla="*/ 927179 w 2304124"/>
                <a:gd name="connsiteY127" fmla="*/ 4689549 h 5078407"/>
                <a:gd name="connsiteX128" fmla="*/ 856443 w 2304124"/>
                <a:gd name="connsiteY128" fmla="*/ 4620336 h 5078407"/>
                <a:gd name="connsiteX129" fmla="*/ 836167 w 2304124"/>
                <a:gd name="connsiteY129" fmla="*/ 4599203 h 5078407"/>
                <a:gd name="connsiteX130" fmla="*/ 799070 w 2304124"/>
                <a:gd name="connsiteY130" fmla="*/ 4564861 h 5078407"/>
                <a:gd name="connsiteX131" fmla="*/ 771881 w 2304124"/>
                <a:gd name="connsiteY131" fmla="*/ 4549539 h 5078407"/>
                <a:gd name="connsiteX132" fmla="*/ 756675 w 2304124"/>
                <a:gd name="connsiteY132" fmla="*/ 4545841 h 5078407"/>
                <a:gd name="connsiteX133" fmla="*/ 753449 w 2304124"/>
                <a:gd name="connsiteY133" fmla="*/ 4531575 h 5078407"/>
                <a:gd name="connsiteX134" fmla="*/ 741467 w 2304124"/>
                <a:gd name="connsiteY134" fmla="*/ 4508328 h 5078407"/>
                <a:gd name="connsiteX135" fmla="*/ 716813 w 2304124"/>
                <a:gd name="connsiteY135" fmla="*/ 4479269 h 5078407"/>
                <a:gd name="connsiteX136" fmla="*/ 678104 w 2304124"/>
                <a:gd name="connsiteY136" fmla="*/ 4447569 h 5078407"/>
                <a:gd name="connsiteX137" fmla="*/ 651607 w 2304124"/>
                <a:gd name="connsiteY137" fmla="*/ 4420624 h 5078407"/>
                <a:gd name="connsiteX138" fmla="*/ 637782 w 2304124"/>
                <a:gd name="connsiteY138" fmla="*/ 4400019 h 5078407"/>
                <a:gd name="connsiteX139" fmla="*/ 632252 w 2304124"/>
                <a:gd name="connsiteY139" fmla="*/ 4387338 h 5078407"/>
                <a:gd name="connsiteX140" fmla="*/ 615202 w 2304124"/>
                <a:gd name="connsiteY140" fmla="*/ 4379942 h 5078407"/>
                <a:gd name="connsiteX141" fmla="*/ 584326 w 2304124"/>
                <a:gd name="connsiteY141" fmla="*/ 4360393 h 5078407"/>
                <a:gd name="connsiteX142" fmla="*/ 544926 w 2304124"/>
                <a:gd name="connsiteY142" fmla="*/ 4324465 h 5078407"/>
                <a:gd name="connsiteX143" fmla="*/ 496309 w 2304124"/>
                <a:gd name="connsiteY143" fmla="*/ 4273745 h 5078407"/>
                <a:gd name="connsiteX144" fmla="*/ 455756 w 2304124"/>
                <a:gd name="connsiteY144" fmla="*/ 4239403 h 5078407"/>
                <a:gd name="connsiteX145" fmla="*/ 425341 w 2304124"/>
                <a:gd name="connsiteY145" fmla="*/ 4220383 h 5078407"/>
                <a:gd name="connsiteX146" fmla="*/ 407139 w 2304124"/>
                <a:gd name="connsiteY146" fmla="*/ 4213514 h 5078407"/>
                <a:gd name="connsiteX147" fmla="*/ 393314 w 2304124"/>
                <a:gd name="connsiteY147" fmla="*/ 4189739 h 5078407"/>
                <a:gd name="connsiteX148" fmla="*/ 361978 w 2304124"/>
                <a:gd name="connsiteY148" fmla="*/ 4147472 h 5078407"/>
                <a:gd name="connsiteX149" fmla="*/ 311518 w 2304124"/>
                <a:gd name="connsiteY149" fmla="*/ 4087241 h 5078407"/>
                <a:gd name="connsiteX150" fmla="*/ 240320 w 2304124"/>
                <a:gd name="connsiteY150" fmla="*/ 4011160 h 5078407"/>
                <a:gd name="connsiteX151" fmla="*/ 188477 w 2304124"/>
                <a:gd name="connsiteY151" fmla="*/ 3951986 h 5078407"/>
                <a:gd name="connsiteX152" fmla="*/ 156220 w 2304124"/>
                <a:gd name="connsiteY152" fmla="*/ 3910247 h 5078407"/>
                <a:gd name="connsiteX153" fmla="*/ 141013 w 2304124"/>
                <a:gd name="connsiteY153" fmla="*/ 3888585 h 5078407"/>
                <a:gd name="connsiteX154" fmla="*/ 135943 w 2304124"/>
                <a:gd name="connsiteY154" fmla="*/ 3883829 h 5078407"/>
                <a:gd name="connsiteX155" fmla="*/ 126727 w 2304124"/>
                <a:gd name="connsiteY155" fmla="*/ 3881188 h 5078407"/>
                <a:gd name="connsiteX156" fmla="*/ 113133 w 2304124"/>
                <a:gd name="connsiteY156" fmla="*/ 3885415 h 5078407"/>
                <a:gd name="connsiteX157" fmla="*/ 99769 w 2304124"/>
                <a:gd name="connsiteY157" fmla="*/ 3888585 h 5078407"/>
                <a:gd name="connsiteX158" fmla="*/ 102995 w 2304124"/>
                <a:gd name="connsiteY158" fmla="*/ 3876433 h 5078407"/>
                <a:gd name="connsiteX159" fmla="*/ 101612 w 2304124"/>
                <a:gd name="connsiteY159" fmla="*/ 3856357 h 5078407"/>
                <a:gd name="connsiteX160" fmla="*/ 95160 w 2304124"/>
                <a:gd name="connsiteY160" fmla="*/ 3841563 h 5078407"/>
                <a:gd name="connsiteX161" fmla="*/ 83640 w 2304124"/>
                <a:gd name="connsiteY161" fmla="*/ 3829939 h 5078407"/>
                <a:gd name="connsiteX162" fmla="*/ 65207 w 2304124"/>
                <a:gd name="connsiteY162" fmla="*/ 3813561 h 5078407"/>
                <a:gd name="connsiteX163" fmla="*/ 51382 w 2304124"/>
                <a:gd name="connsiteY163" fmla="*/ 3796654 h 5078407"/>
                <a:gd name="connsiteX164" fmla="*/ 48156 w 2304124"/>
                <a:gd name="connsiteY164" fmla="*/ 3781332 h 5078407"/>
                <a:gd name="connsiteX165" fmla="*/ 50000 w 2304124"/>
                <a:gd name="connsiteY165" fmla="*/ 3771822 h 5078407"/>
                <a:gd name="connsiteX166" fmla="*/ 37788 w 2304124"/>
                <a:gd name="connsiteY166" fmla="*/ 3759141 h 5078407"/>
                <a:gd name="connsiteX167" fmla="*/ 20737 w 2304124"/>
                <a:gd name="connsiteY167" fmla="*/ 3739593 h 5078407"/>
                <a:gd name="connsiteX168" fmla="*/ 36405 w 2304124"/>
                <a:gd name="connsiteY168" fmla="*/ 3742234 h 5078407"/>
                <a:gd name="connsiteX169" fmla="*/ 53226 w 2304124"/>
                <a:gd name="connsiteY169" fmla="*/ 3735894 h 5078407"/>
                <a:gd name="connsiteX170" fmla="*/ 79953 w 2304124"/>
                <a:gd name="connsiteY170" fmla="*/ 3713705 h 5078407"/>
                <a:gd name="connsiteX171" fmla="*/ 116128 w 2304124"/>
                <a:gd name="connsiteY171" fmla="*/ 3674079 h 5078407"/>
                <a:gd name="connsiteX172" fmla="*/ 133178 w 2304124"/>
                <a:gd name="connsiteY172" fmla="*/ 3655587 h 5078407"/>
                <a:gd name="connsiteX173" fmla="*/ 205298 w 2304124"/>
                <a:gd name="connsiteY173" fmla="*/ 3583732 h 5078407"/>
                <a:gd name="connsiteX174" fmla="*/ 320734 w 2304124"/>
                <a:gd name="connsiteY174" fmla="*/ 3471196 h 5078407"/>
                <a:gd name="connsiteX175" fmla="*/ 388706 w 2304124"/>
                <a:gd name="connsiteY175" fmla="*/ 3398814 h 5078407"/>
                <a:gd name="connsiteX176" fmla="*/ 415895 w 2304124"/>
                <a:gd name="connsiteY176" fmla="*/ 3364471 h 5078407"/>
                <a:gd name="connsiteX177" fmla="*/ 438705 w 2304124"/>
                <a:gd name="connsiteY177" fmla="*/ 3332242 h 5078407"/>
                <a:gd name="connsiteX178" fmla="*/ 481101 w 2304124"/>
                <a:gd name="connsiteY178" fmla="*/ 3255105 h 5078407"/>
                <a:gd name="connsiteX179" fmla="*/ 519119 w 2304124"/>
                <a:gd name="connsiteY179" fmla="*/ 3165815 h 5078407"/>
                <a:gd name="connsiteX180" fmla="*/ 552299 w 2304124"/>
                <a:gd name="connsiteY180" fmla="*/ 3068072 h 5078407"/>
                <a:gd name="connsiteX181" fmla="*/ 582022 w 2304124"/>
                <a:gd name="connsiteY181" fmla="*/ 2965046 h 5078407"/>
                <a:gd name="connsiteX182" fmla="*/ 606445 w 2304124"/>
                <a:gd name="connsiteY182" fmla="*/ 2859378 h 5078407"/>
                <a:gd name="connsiteX183" fmla="*/ 627182 w 2304124"/>
                <a:gd name="connsiteY183" fmla="*/ 2754766 h 5078407"/>
                <a:gd name="connsiteX184" fmla="*/ 642851 w 2304124"/>
                <a:gd name="connsiteY184" fmla="*/ 2654382 h 5078407"/>
                <a:gd name="connsiteX185" fmla="*/ 648842 w 2304124"/>
                <a:gd name="connsiteY185" fmla="*/ 2606831 h 5078407"/>
                <a:gd name="connsiteX186" fmla="*/ 659671 w 2304124"/>
                <a:gd name="connsiteY186" fmla="*/ 2523354 h 5078407"/>
                <a:gd name="connsiteX187" fmla="*/ 685016 w 2304124"/>
                <a:gd name="connsiteY187" fmla="*/ 2362210 h 5078407"/>
                <a:gd name="connsiteX188" fmla="*/ 726951 w 2304124"/>
                <a:gd name="connsiteY188" fmla="*/ 2129740 h 5078407"/>
                <a:gd name="connsiteX189" fmla="*/ 786628 w 2304124"/>
                <a:gd name="connsiteY189" fmla="*/ 1833869 h 5078407"/>
                <a:gd name="connsiteX190" fmla="*/ 828794 w 2304124"/>
                <a:gd name="connsiteY190" fmla="*/ 1614080 h 5078407"/>
                <a:gd name="connsiteX191" fmla="*/ 854139 w 2304124"/>
                <a:gd name="connsiteY191" fmla="*/ 1467201 h 5078407"/>
                <a:gd name="connsiteX192" fmla="*/ 865199 w 2304124"/>
                <a:gd name="connsiteY192" fmla="*/ 1392705 h 5078407"/>
                <a:gd name="connsiteX193" fmla="*/ 869346 w 2304124"/>
                <a:gd name="connsiteY193" fmla="*/ 1363119 h 5078407"/>
                <a:gd name="connsiteX194" fmla="*/ 873032 w 2304124"/>
                <a:gd name="connsiteY194" fmla="*/ 1301302 h 5078407"/>
                <a:gd name="connsiteX195" fmla="*/ 875797 w 2304124"/>
                <a:gd name="connsiteY195" fmla="*/ 1206730 h 5078407"/>
                <a:gd name="connsiteX196" fmla="*/ 878563 w 2304124"/>
                <a:gd name="connsiteY196" fmla="*/ 1113213 h 5078407"/>
                <a:gd name="connsiteX197" fmla="*/ 883401 w 2304124"/>
                <a:gd name="connsiteY197" fmla="*/ 1052454 h 5078407"/>
                <a:gd name="connsiteX198" fmla="*/ 891235 w 2304124"/>
                <a:gd name="connsiteY198" fmla="*/ 994865 h 5078407"/>
                <a:gd name="connsiteX199" fmla="*/ 905060 w 2304124"/>
                <a:gd name="connsiteY199" fmla="*/ 942559 h 5078407"/>
                <a:gd name="connsiteX200" fmla="*/ 915199 w 2304124"/>
                <a:gd name="connsiteY200" fmla="*/ 918256 h 5078407"/>
                <a:gd name="connsiteX201" fmla="*/ 921650 w 2304124"/>
                <a:gd name="connsiteY201" fmla="*/ 903462 h 5078407"/>
                <a:gd name="connsiteX202" fmla="*/ 940543 w 2304124"/>
                <a:gd name="connsiteY202" fmla="*/ 874403 h 5078407"/>
                <a:gd name="connsiteX203" fmla="*/ 975797 w 2304124"/>
                <a:gd name="connsiteY203" fmla="*/ 828966 h 5078407"/>
                <a:gd name="connsiteX204" fmla="*/ 1062201 w 2304124"/>
                <a:gd name="connsiteY204" fmla="*/ 739677 h 5078407"/>
                <a:gd name="connsiteX205" fmla="*/ 1114966 w 2304124"/>
                <a:gd name="connsiteY205" fmla="*/ 685257 h 5078407"/>
                <a:gd name="connsiteX206" fmla="*/ 1167961 w 2304124"/>
                <a:gd name="connsiteY206" fmla="*/ 629781 h 5078407"/>
                <a:gd name="connsiteX207" fmla="*/ 1252061 w 2304124"/>
                <a:gd name="connsiteY207" fmla="*/ 545247 h 5078407"/>
                <a:gd name="connsiteX208" fmla="*/ 1302061 w 2304124"/>
                <a:gd name="connsiteY208" fmla="*/ 488714 h 5078407"/>
                <a:gd name="connsiteX209" fmla="*/ 1322337 w 2304124"/>
                <a:gd name="connsiteY209" fmla="*/ 460713 h 5078407"/>
                <a:gd name="connsiteX210" fmla="*/ 1341692 w 2304124"/>
                <a:gd name="connsiteY210" fmla="*/ 431654 h 5078407"/>
                <a:gd name="connsiteX211" fmla="*/ 1373719 w 2304124"/>
                <a:gd name="connsiteY211" fmla="*/ 371951 h 5078407"/>
                <a:gd name="connsiteX212" fmla="*/ 1412889 w 2304124"/>
                <a:gd name="connsiteY212" fmla="*/ 278964 h 5078407"/>
                <a:gd name="connsiteX213" fmla="*/ 1450907 w 2304124"/>
                <a:gd name="connsiteY213" fmla="*/ 185447 h 5078407"/>
                <a:gd name="connsiteX214" fmla="*/ 1480400 w 2304124"/>
                <a:gd name="connsiteY214" fmla="*/ 127330 h 5078407"/>
                <a:gd name="connsiteX215" fmla="*/ 1516114 w 2304124"/>
                <a:gd name="connsiteY215" fmla="*/ 72911 h 5078407"/>
                <a:gd name="connsiteX216" fmla="*/ 1549293 w 2304124"/>
                <a:gd name="connsiteY216" fmla="*/ 35927 h 5078407"/>
                <a:gd name="connsiteX217" fmla="*/ 1574869 w 2304124"/>
                <a:gd name="connsiteY217" fmla="*/ 13209 h 5078407"/>
                <a:gd name="connsiteX218" fmla="*/ 1588694 w 2304124"/>
                <a:gd name="connsiteY218" fmla="*/ 3170 h 5078407"/>
                <a:gd name="connsiteX219" fmla="*/ 1602058 w 2304124"/>
                <a:gd name="connsiteY219" fmla="*/ 528 h 5078407"/>
                <a:gd name="connsiteX220" fmla="*/ 1624638 w 2304124"/>
                <a:gd name="connsiteY220" fmla="*/ 0 h 5078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2304124" h="5078407">
                  <a:moveTo>
                    <a:pt x="10225" y="3729484"/>
                  </a:moveTo>
                  <a:lnTo>
                    <a:pt x="14747" y="3732724"/>
                  </a:lnTo>
                  <a:lnTo>
                    <a:pt x="20737" y="3739593"/>
                  </a:lnTo>
                  <a:close/>
                  <a:moveTo>
                    <a:pt x="0" y="3713705"/>
                  </a:moveTo>
                  <a:cubicBezTo>
                    <a:pt x="2074" y="3717931"/>
                    <a:pt x="4378" y="3721629"/>
                    <a:pt x="6452" y="3725856"/>
                  </a:cubicBezTo>
                  <a:lnTo>
                    <a:pt x="10225" y="3729484"/>
                  </a:lnTo>
                  <a:lnTo>
                    <a:pt x="0" y="3722157"/>
                  </a:lnTo>
                  <a:close/>
                  <a:moveTo>
                    <a:pt x="1624638" y="0"/>
                  </a:moveTo>
                  <a:lnTo>
                    <a:pt x="1639672" y="1871"/>
                  </a:lnTo>
                  <a:lnTo>
                    <a:pt x="1654851" y="9493"/>
                  </a:lnTo>
                  <a:lnTo>
                    <a:pt x="1698221" y="19164"/>
                  </a:lnTo>
                  <a:lnTo>
                    <a:pt x="1719338" y="25889"/>
                  </a:lnTo>
                  <a:lnTo>
                    <a:pt x="1726728" y="26706"/>
                  </a:lnTo>
                  <a:lnTo>
                    <a:pt x="1730234" y="27689"/>
                  </a:lnTo>
                  <a:cubicBezTo>
                    <a:pt x="1737917" y="31358"/>
                    <a:pt x="1745195" y="36873"/>
                    <a:pt x="1751896" y="45538"/>
                  </a:cubicBezTo>
                  <a:cubicBezTo>
                    <a:pt x="1778699" y="80197"/>
                    <a:pt x="1801805" y="162916"/>
                    <a:pt x="1815668" y="217446"/>
                  </a:cubicBezTo>
                  <a:cubicBezTo>
                    <a:pt x="1829532" y="271976"/>
                    <a:pt x="1831843" y="308484"/>
                    <a:pt x="1835077" y="372718"/>
                  </a:cubicBezTo>
                  <a:cubicBezTo>
                    <a:pt x="1836695" y="404835"/>
                    <a:pt x="1836810" y="445964"/>
                    <a:pt x="1836464" y="487266"/>
                  </a:cubicBezTo>
                  <a:lnTo>
                    <a:pt x="1835206" y="592138"/>
                  </a:lnTo>
                  <a:lnTo>
                    <a:pt x="1831318" y="602837"/>
                  </a:lnTo>
                  <a:cubicBezTo>
                    <a:pt x="1830627" y="610233"/>
                    <a:pt x="1829705" y="618159"/>
                    <a:pt x="1829014" y="625554"/>
                  </a:cubicBezTo>
                  <a:lnTo>
                    <a:pt x="1831779" y="677860"/>
                  </a:lnTo>
                  <a:cubicBezTo>
                    <a:pt x="1831318" y="688427"/>
                    <a:pt x="1830858" y="699523"/>
                    <a:pt x="1830396" y="710089"/>
                  </a:cubicBezTo>
                  <a:cubicBezTo>
                    <a:pt x="1830858" y="722241"/>
                    <a:pt x="1831318" y="733865"/>
                    <a:pt x="1831779" y="746017"/>
                  </a:cubicBezTo>
                  <a:cubicBezTo>
                    <a:pt x="1830166" y="767151"/>
                    <a:pt x="1828783" y="788812"/>
                    <a:pt x="1827170" y="809945"/>
                  </a:cubicBezTo>
                  <a:cubicBezTo>
                    <a:pt x="1821410" y="838476"/>
                    <a:pt x="1815419" y="867007"/>
                    <a:pt x="1809659" y="895537"/>
                  </a:cubicBezTo>
                  <a:cubicBezTo>
                    <a:pt x="1805512" y="914029"/>
                    <a:pt x="1801134" y="933049"/>
                    <a:pt x="1796987" y="951541"/>
                  </a:cubicBezTo>
                  <a:cubicBezTo>
                    <a:pt x="1794913" y="959994"/>
                    <a:pt x="1793069" y="967919"/>
                    <a:pt x="1790996" y="976373"/>
                  </a:cubicBezTo>
                  <a:cubicBezTo>
                    <a:pt x="1784775" y="991166"/>
                    <a:pt x="1778784" y="1005960"/>
                    <a:pt x="1772562" y="1020754"/>
                  </a:cubicBezTo>
                  <a:cubicBezTo>
                    <a:pt x="1769567" y="1028150"/>
                    <a:pt x="1766802" y="1035547"/>
                    <a:pt x="1763807" y="1042944"/>
                  </a:cubicBezTo>
                  <a:cubicBezTo>
                    <a:pt x="1762195" y="1055096"/>
                    <a:pt x="1760811" y="1067776"/>
                    <a:pt x="1759199" y="1079927"/>
                  </a:cubicBezTo>
                  <a:lnTo>
                    <a:pt x="1758649" y="1089443"/>
                  </a:lnTo>
                  <a:lnTo>
                    <a:pt x="1734058" y="1168395"/>
                  </a:lnTo>
                  <a:cubicBezTo>
                    <a:pt x="1725591" y="1205436"/>
                    <a:pt x="1718712" y="1248299"/>
                    <a:pt x="1713420" y="1300157"/>
                  </a:cubicBezTo>
                  <a:cubicBezTo>
                    <a:pt x="1702837" y="1403874"/>
                    <a:pt x="1698603" y="1581674"/>
                    <a:pt x="1700720" y="1693857"/>
                  </a:cubicBezTo>
                  <a:cubicBezTo>
                    <a:pt x="1702837" y="1806040"/>
                    <a:pt x="1709187" y="1886474"/>
                    <a:pt x="1726120" y="1973257"/>
                  </a:cubicBezTo>
                  <a:cubicBezTo>
                    <a:pt x="1743053" y="2060040"/>
                    <a:pt x="1768453" y="2174340"/>
                    <a:pt x="1802320" y="2214557"/>
                  </a:cubicBezTo>
                  <a:lnTo>
                    <a:pt x="1805594" y="2217482"/>
                  </a:lnTo>
                  <a:lnTo>
                    <a:pt x="1817954" y="2259711"/>
                  </a:lnTo>
                  <a:cubicBezTo>
                    <a:pt x="1824406" y="2291412"/>
                    <a:pt x="1830858" y="2323641"/>
                    <a:pt x="1837309" y="2355341"/>
                  </a:cubicBezTo>
                  <a:lnTo>
                    <a:pt x="1846986" y="2423497"/>
                  </a:lnTo>
                  <a:cubicBezTo>
                    <a:pt x="1849060" y="2446744"/>
                    <a:pt x="1850903" y="2470519"/>
                    <a:pt x="1852977" y="2493767"/>
                  </a:cubicBezTo>
                  <a:cubicBezTo>
                    <a:pt x="1853899" y="2518599"/>
                    <a:pt x="1854820" y="2542902"/>
                    <a:pt x="1855742" y="2567734"/>
                  </a:cubicBezTo>
                  <a:cubicBezTo>
                    <a:pt x="1855512" y="2580942"/>
                    <a:pt x="1855050" y="2593623"/>
                    <a:pt x="1854820" y="2606831"/>
                  </a:cubicBezTo>
                  <a:cubicBezTo>
                    <a:pt x="1855512" y="2636947"/>
                    <a:pt x="1856433" y="2667062"/>
                    <a:pt x="1857125" y="2697177"/>
                  </a:cubicBezTo>
                  <a:cubicBezTo>
                    <a:pt x="1855972" y="2743671"/>
                    <a:pt x="1855050" y="2790694"/>
                    <a:pt x="1853899" y="2837187"/>
                  </a:cubicBezTo>
                  <a:cubicBezTo>
                    <a:pt x="1855050" y="2866774"/>
                    <a:pt x="1856433" y="2895833"/>
                    <a:pt x="1857585" y="2925421"/>
                  </a:cubicBezTo>
                  <a:cubicBezTo>
                    <a:pt x="1859659" y="2938629"/>
                    <a:pt x="1861502" y="2951838"/>
                    <a:pt x="1863576" y="2965046"/>
                  </a:cubicBezTo>
                  <a:cubicBezTo>
                    <a:pt x="1863806" y="3004143"/>
                    <a:pt x="1864267" y="3043240"/>
                    <a:pt x="1864498" y="3082338"/>
                  </a:cubicBezTo>
                  <a:cubicBezTo>
                    <a:pt x="1862654" y="3138870"/>
                    <a:pt x="1860811" y="3194874"/>
                    <a:pt x="1858967" y="3251407"/>
                  </a:cubicBezTo>
                  <a:cubicBezTo>
                    <a:pt x="1855281" y="3286277"/>
                    <a:pt x="1851594" y="3321676"/>
                    <a:pt x="1847908" y="3356546"/>
                  </a:cubicBezTo>
                  <a:lnTo>
                    <a:pt x="1838231" y="3405682"/>
                  </a:lnTo>
                  <a:lnTo>
                    <a:pt x="1835926" y="3410965"/>
                  </a:lnTo>
                  <a:cubicBezTo>
                    <a:pt x="1834313" y="3415720"/>
                    <a:pt x="1832931" y="3419947"/>
                    <a:pt x="1831318" y="3424702"/>
                  </a:cubicBezTo>
                  <a:cubicBezTo>
                    <a:pt x="1830627" y="3432627"/>
                    <a:pt x="1829705" y="3441080"/>
                    <a:pt x="1829014" y="3449005"/>
                  </a:cubicBezTo>
                  <a:cubicBezTo>
                    <a:pt x="1829935" y="3467497"/>
                    <a:pt x="1830858" y="3486518"/>
                    <a:pt x="1831779" y="3505010"/>
                  </a:cubicBezTo>
                  <a:cubicBezTo>
                    <a:pt x="1831318" y="3516633"/>
                    <a:pt x="1830858" y="3527729"/>
                    <a:pt x="1830396" y="3539352"/>
                  </a:cubicBezTo>
                  <a:cubicBezTo>
                    <a:pt x="1829935" y="3552561"/>
                    <a:pt x="1829475" y="3566298"/>
                    <a:pt x="1829014" y="3579505"/>
                  </a:cubicBezTo>
                  <a:cubicBezTo>
                    <a:pt x="1826940" y="3610678"/>
                    <a:pt x="1824636" y="3641850"/>
                    <a:pt x="1822562" y="3673022"/>
                  </a:cubicBezTo>
                  <a:cubicBezTo>
                    <a:pt x="1817263" y="3723742"/>
                    <a:pt x="1811733" y="3774463"/>
                    <a:pt x="1806433" y="3825184"/>
                  </a:cubicBezTo>
                  <a:cubicBezTo>
                    <a:pt x="1803207" y="3857413"/>
                    <a:pt x="1800213" y="3889641"/>
                    <a:pt x="1796987" y="3921870"/>
                  </a:cubicBezTo>
                  <a:cubicBezTo>
                    <a:pt x="1795374" y="3926625"/>
                    <a:pt x="1793991" y="3931380"/>
                    <a:pt x="1792378" y="3936135"/>
                  </a:cubicBezTo>
                  <a:cubicBezTo>
                    <a:pt x="1790765" y="3949872"/>
                    <a:pt x="1788922" y="3964138"/>
                    <a:pt x="1787309" y="3977875"/>
                  </a:cubicBezTo>
                  <a:lnTo>
                    <a:pt x="1787309" y="4023840"/>
                  </a:lnTo>
                  <a:cubicBezTo>
                    <a:pt x="1788922" y="4037577"/>
                    <a:pt x="1790765" y="4051842"/>
                    <a:pt x="1792378" y="4065579"/>
                  </a:cubicBezTo>
                  <a:cubicBezTo>
                    <a:pt x="1793991" y="4070334"/>
                    <a:pt x="1795374" y="4075089"/>
                    <a:pt x="1796987" y="4079844"/>
                  </a:cubicBezTo>
                  <a:lnTo>
                    <a:pt x="1796987" y="4113130"/>
                  </a:lnTo>
                  <a:cubicBezTo>
                    <a:pt x="1796756" y="4122112"/>
                    <a:pt x="1796756" y="4131622"/>
                    <a:pt x="1796526" y="4140604"/>
                  </a:cubicBezTo>
                  <a:cubicBezTo>
                    <a:pt x="1798139" y="4152227"/>
                    <a:pt x="1799982" y="4164378"/>
                    <a:pt x="1801595" y="4176002"/>
                  </a:cubicBezTo>
                  <a:lnTo>
                    <a:pt x="1809659" y="4188154"/>
                  </a:lnTo>
                  <a:cubicBezTo>
                    <a:pt x="1812193" y="4190267"/>
                    <a:pt x="1814498" y="4192380"/>
                    <a:pt x="1817032" y="4194494"/>
                  </a:cubicBezTo>
                  <a:cubicBezTo>
                    <a:pt x="1818645" y="4195022"/>
                    <a:pt x="1820028" y="4196079"/>
                    <a:pt x="1821641" y="4196607"/>
                  </a:cubicBezTo>
                  <a:lnTo>
                    <a:pt x="1837309" y="4230950"/>
                  </a:lnTo>
                  <a:lnTo>
                    <a:pt x="1872792" y="4294879"/>
                  </a:lnTo>
                  <a:lnTo>
                    <a:pt x="1915419" y="4352468"/>
                  </a:lnTo>
                  <a:lnTo>
                    <a:pt x="1966340" y="4401604"/>
                  </a:lnTo>
                  <a:lnTo>
                    <a:pt x="2024864" y="4442286"/>
                  </a:lnTo>
                  <a:lnTo>
                    <a:pt x="2091914" y="4475571"/>
                  </a:lnTo>
                  <a:lnTo>
                    <a:pt x="2169102" y="4497761"/>
                  </a:lnTo>
                  <a:lnTo>
                    <a:pt x="2256429" y="4510441"/>
                  </a:lnTo>
                  <a:lnTo>
                    <a:pt x="2304124" y="4512555"/>
                  </a:lnTo>
                  <a:lnTo>
                    <a:pt x="2304124" y="4520480"/>
                  </a:lnTo>
                  <a:lnTo>
                    <a:pt x="2275092" y="4554294"/>
                  </a:lnTo>
                  <a:lnTo>
                    <a:pt x="2211729" y="4617694"/>
                  </a:lnTo>
                  <a:lnTo>
                    <a:pt x="2112882" y="4709097"/>
                  </a:lnTo>
                  <a:lnTo>
                    <a:pt x="2046754" y="4770385"/>
                  </a:lnTo>
                  <a:lnTo>
                    <a:pt x="2011500" y="4796802"/>
                  </a:lnTo>
                  <a:lnTo>
                    <a:pt x="1955510" y="4834843"/>
                  </a:lnTo>
                  <a:lnTo>
                    <a:pt x="1916340" y="4857561"/>
                  </a:lnTo>
                  <a:lnTo>
                    <a:pt x="1875096" y="4877638"/>
                  </a:lnTo>
                  <a:lnTo>
                    <a:pt x="1830396" y="4892960"/>
                  </a:lnTo>
                  <a:lnTo>
                    <a:pt x="1783162" y="4904583"/>
                  </a:lnTo>
                  <a:lnTo>
                    <a:pt x="1732471" y="4910923"/>
                  </a:lnTo>
                  <a:lnTo>
                    <a:pt x="1705052" y="4911980"/>
                  </a:lnTo>
                  <a:lnTo>
                    <a:pt x="1681550" y="4910395"/>
                  </a:lnTo>
                  <a:lnTo>
                    <a:pt x="1631551" y="4899828"/>
                  </a:lnTo>
                  <a:lnTo>
                    <a:pt x="1581782" y="4888204"/>
                  </a:lnTo>
                  <a:lnTo>
                    <a:pt x="1546067" y="4883450"/>
                  </a:lnTo>
                  <a:lnTo>
                    <a:pt x="1524409" y="4885034"/>
                  </a:lnTo>
                  <a:lnTo>
                    <a:pt x="1514270" y="4886620"/>
                  </a:lnTo>
                  <a:lnTo>
                    <a:pt x="1509662" y="4885034"/>
                  </a:lnTo>
                  <a:cubicBezTo>
                    <a:pt x="1506206" y="4884507"/>
                    <a:pt x="1502519" y="4884507"/>
                    <a:pt x="1499063" y="4883978"/>
                  </a:cubicBezTo>
                  <a:cubicBezTo>
                    <a:pt x="1493072" y="4886091"/>
                    <a:pt x="1486852" y="4887677"/>
                    <a:pt x="1480861" y="4889790"/>
                  </a:cubicBezTo>
                  <a:cubicBezTo>
                    <a:pt x="1472796" y="4895073"/>
                    <a:pt x="1464962" y="4900885"/>
                    <a:pt x="1456898" y="4906168"/>
                  </a:cubicBezTo>
                  <a:lnTo>
                    <a:pt x="1437082" y="4926245"/>
                  </a:lnTo>
                  <a:cubicBezTo>
                    <a:pt x="1435008" y="4929415"/>
                    <a:pt x="1433165" y="4933114"/>
                    <a:pt x="1431092" y="4936284"/>
                  </a:cubicBezTo>
                  <a:cubicBezTo>
                    <a:pt x="1430169" y="4938397"/>
                    <a:pt x="1429248" y="4939982"/>
                    <a:pt x="1428327" y="4942096"/>
                  </a:cubicBezTo>
                  <a:cubicBezTo>
                    <a:pt x="1425562" y="4945266"/>
                    <a:pt x="1423027" y="4947907"/>
                    <a:pt x="1420262" y="4951077"/>
                  </a:cubicBezTo>
                  <a:cubicBezTo>
                    <a:pt x="1418189" y="4951606"/>
                    <a:pt x="1416345" y="4952662"/>
                    <a:pt x="1414271" y="4953191"/>
                  </a:cubicBezTo>
                  <a:lnTo>
                    <a:pt x="1414271" y="4946851"/>
                  </a:lnTo>
                  <a:cubicBezTo>
                    <a:pt x="1412198" y="4946851"/>
                    <a:pt x="1410354" y="4947379"/>
                    <a:pt x="1408280" y="4947379"/>
                  </a:cubicBezTo>
                  <a:lnTo>
                    <a:pt x="1388926" y="4969569"/>
                  </a:lnTo>
                  <a:lnTo>
                    <a:pt x="1348834" y="5022404"/>
                  </a:lnTo>
                  <a:lnTo>
                    <a:pt x="1314503" y="5058859"/>
                  </a:lnTo>
                  <a:cubicBezTo>
                    <a:pt x="1306899" y="5064142"/>
                    <a:pt x="1299526" y="5069954"/>
                    <a:pt x="1291922" y="5075237"/>
                  </a:cubicBezTo>
                  <a:lnTo>
                    <a:pt x="1281323" y="5078407"/>
                  </a:lnTo>
                  <a:cubicBezTo>
                    <a:pt x="1278328" y="5076822"/>
                    <a:pt x="1275102" y="5074709"/>
                    <a:pt x="1272107" y="5073124"/>
                  </a:cubicBezTo>
                  <a:cubicBezTo>
                    <a:pt x="1267499" y="5067840"/>
                    <a:pt x="1262660" y="5063085"/>
                    <a:pt x="1258052" y="5057802"/>
                  </a:cubicBezTo>
                  <a:cubicBezTo>
                    <a:pt x="1254135" y="5051990"/>
                    <a:pt x="1249988" y="5046178"/>
                    <a:pt x="1246070" y="5040367"/>
                  </a:cubicBezTo>
                  <a:cubicBezTo>
                    <a:pt x="1241462" y="5035084"/>
                    <a:pt x="1236854" y="5030328"/>
                    <a:pt x="1232246" y="5025045"/>
                  </a:cubicBezTo>
                  <a:cubicBezTo>
                    <a:pt x="1229020" y="5023460"/>
                    <a:pt x="1225794" y="5021347"/>
                    <a:pt x="1222568" y="5019761"/>
                  </a:cubicBezTo>
                  <a:cubicBezTo>
                    <a:pt x="1219803" y="5013950"/>
                    <a:pt x="1217038" y="5007610"/>
                    <a:pt x="1214273" y="5001797"/>
                  </a:cubicBezTo>
                  <a:cubicBezTo>
                    <a:pt x="1206900" y="4991231"/>
                    <a:pt x="1199527" y="4980136"/>
                    <a:pt x="1192154" y="4969569"/>
                  </a:cubicBezTo>
                  <a:lnTo>
                    <a:pt x="1166578" y="4941039"/>
                  </a:lnTo>
                  <a:lnTo>
                    <a:pt x="1138007" y="4915150"/>
                  </a:lnTo>
                  <a:cubicBezTo>
                    <a:pt x="1132938" y="4911452"/>
                    <a:pt x="1127869" y="4907225"/>
                    <a:pt x="1122800" y="4903526"/>
                  </a:cubicBezTo>
                  <a:lnTo>
                    <a:pt x="1058975" y="4831673"/>
                  </a:lnTo>
                  <a:lnTo>
                    <a:pt x="927179" y="4689549"/>
                  </a:lnTo>
                  <a:lnTo>
                    <a:pt x="856443" y="4620336"/>
                  </a:lnTo>
                  <a:lnTo>
                    <a:pt x="836167" y="4599203"/>
                  </a:lnTo>
                  <a:lnTo>
                    <a:pt x="799070" y="4564861"/>
                  </a:lnTo>
                  <a:cubicBezTo>
                    <a:pt x="790084" y="4559577"/>
                    <a:pt x="780868" y="4554822"/>
                    <a:pt x="771881" y="4549539"/>
                  </a:cubicBezTo>
                  <a:cubicBezTo>
                    <a:pt x="766813" y="4548482"/>
                    <a:pt x="761743" y="4546897"/>
                    <a:pt x="756675" y="4545841"/>
                  </a:cubicBezTo>
                  <a:cubicBezTo>
                    <a:pt x="755523" y="4541085"/>
                    <a:pt x="754601" y="4536330"/>
                    <a:pt x="753449" y="4531575"/>
                  </a:cubicBezTo>
                  <a:cubicBezTo>
                    <a:pt x="749532" y="4523650"/>
                    <a:pt x="745385" y="4516253"/>
                    <a:pt x="741467" y="4508328"/>
                  </a:cubicBezTo>
                  <a:cubicBezTo>
                    <a:pt x="733172" y="4498818"/>
                    <a:pt x="725108" y="4488779"/>
                    <a:pt x="716813" y="4479269"/>
                  </a:cubicBezTo>
                  <a:lnTo>
                    <a:pt x="678104" y="4447569"/>
                  </a:lnTo>
                  <a:lnTo>
                    <a:pt x="651607" y="4420624"/>
                  </a:lnTo>
                  <a:lnTo>
                    <a:pt x="637782" y="4400019"/>
                  </a:lnTo>
                  <a:lnTo>
                    <a:pt x="632252" y="4387338"/>
                  </a:lnTo>
                  <a:cubicBezTo>
                    <a:pt x="626492" y="4384697"/>
                    <a:pt x="620962" y="4382583"/>
                    <a:pt x="615202" y="4379942"/>
                  </a:cubicBezTo>
                  <a:lnTo>
                    <a:pt x="584326" y="4360393"/>
                  </a:lnTo>
                  <a:lnTo>
                    <a:pt x="544926" y="4324465"/>
                  </a:lnTo>
                  <a:lnTo>
                    <a:pt x="496309" y="4273745"/>
                  </a:lnTo>
                  <a:lnTo>
                    <a:pt x="455756" y="4239403"/>
                  </a:lnTo>
                  <a:lnTo>
                    <a:pt x="425341" y="4220383"/>
                  </a:lnTo>
                  <a:cubicBezTo>
                    <a:pt x="419350" y="4218269"/>
                    <a:pt x="413130" y="4215628"/>
                    <a:pt x="407139" y="4213514"/>
                  </a:cubicBezTo>
                  <a:lnTo>
                    <a:pt x="393314" y="4189739"/>
                  </a:lnTo>
                  <a:cubicBezTo>
                    <a:pt x="382945" y="4175473"/>
                    <a:pt x="372347" y="4161736"/>
                    <a:pt x="361978" y="4147472"/>
                  </a:cubicBezTo>
                  <a:lnTo>
                    <a:pt x="311518" y="4087241"/>
                  </a:lnTo>
                  <a:lnTo>
                    <a:pt x="240320" y="4011160"/>
                  </a:lnTo>
                  <a:lnTo>
                    <a:pt x="188477" y="3951986"/>
                  </a:lnTo>
                  <a:cubicBezTo>
                    <a:pt x="177648" y="3938249"/>
                    <a:pt x="167049" y="3923984"/>
                    <a:pt x="156220" y="3910247"/>
                  </a:cubicBezTo>
                  <a:cubicBezTo>
                    <a:pt x="151151" y="3902850"/>
                    <a:pt x="146081" y="3895981"/>
                    <a:pt x="141013" y="3888585"/>
                  </a:cubicBezTo>
                  <a:cubicBezTo>
                    <a:pt x="139400" y="3887000"/>
                    <a:pt x="137556" y="3885415"/>
                    <a:pt x="135943" y="3883829"/>
                  </a:cubicBezTo>
                  <a:cubicBezTo>
                    <a:pt x="132948" y="3882773"/>
                    <a:pt x="129722" y="3882244"/>
                    <a:pt x="126727" y="3881188"/>
                  </a:cubicBezTo>
                  <a:cubicBezTo>
                    <a:pt x="122119" y="3882773"/>
                    <a:pt x="117741" y="3883829"/>
                    <a:pt x="113133" y="3885415"/>
                  </a:cubicBezTo>
                  <a:lnTo>
                    <a:pt x="99769" y="3888585"/>
                  </a:lnTo>
                  <a:cubicBezTo>
                    <a:pt x="100921" y="3884358"/>
                    <a:pt x="101842" y="3880659"/>
                    <a:pt x="102995" y="3876433"/>
                  </a:cubicBezTo>
                  <a:cubicBezTo>
                    <a:pt x="102534" y="3869564"/>
                    <a:pt x="102073" y="3863225"/>
                    <a:pt x="101612" y="3856357"/>
                  </a:cubicBezTo>
                  <a:lnTo>
                    <a:pt x="95160" y="3841563"/>
                  </a:lnTo>
                  <a:cubicBezTo>
                    <a:pt x="91244" y="3837864"/>
                    <a:pt x="87557" y="3833638"/>
                    <a:pt x="83640" y="3829939"/>
                  </a:cubicBezTo>
                  <a:cubicBezTo>
                    <a:pt x="77419" y="3824656"/>
                    <a:pt x="71428" y="3818844"/>
                    <a:pt x="65207" y="3813561"/>
                  </a:cubicBezTo>
                  <a:cubicBezTo>
                    <a:pt x="60599" y="3807749"/>
                    <a:pt x="55991" y="3802465"/>
                    <a:pt x="51382" y="3796654"/>
                  </a:cubicBezTo>
                  <a:cubicBezTo>
                    <a:pt x="50230" y="3791370"/>
                    <a:pt x="49308" y="3786615"/>
                    <a:pt x="48156" y="3781332"/>
                  </a:cubicBezTo>
                  <a:cubicBezTo>
                    <a:pt x="48848" y="3778162"/>
                    <a:pt x="49308" y="3774992"/>
                    <a:pt x="50000" y="3771822"/>
                  </a:cubicBezTo>
                  <a:lnTo>
                    <a:pt x="37788" y="3759141"/>
                  </a:lnTo>
                  <a:lnTo>
                    <a:pt x="20737" y="3739593"/>
                  </a:lnTo>
                  <a:lnTo>
                    <a:pt x="36405" y="3742234"/>
                  </a:lnTo>
                  <a:lnTo>
                    <a:pt x="53226" y="3735894"/>
                  </a:lnTo>
                  <a:lnTo>
                    <a:pt x="79953" y="3713705"/>
                  </a:lnTo>
                  <a:lnTo>
                    <a:pt x="116128" y="3674079"/>
                  </a:lnTo>
                  <a:lnTo>
                    <a:pt x="133178" y="3655587"/>
                  </a:lnTo>
                  <a:lnTo>
                    <a:pt x="205298" y="3583732"/>
                  </a:lnTo>
                  <a:lnTo>
                    <a:pt x="320734" y="3471196"/>
                  </a:lnTo>
                  <a:lnTo>
                    <a:pt x="388706" y="3398814"/>
                  </a:lnTo>
                  <a:cubicBezTo>
                    <a:pt x="397692" y="3387190"/>
                    <a:pt x="406908" y="3376095"/>
                    <a:pt x="415895" y="3364471"/>
                  </a:cubicBezTo>
                  <a:cubicBezTo>
                    <a:pt x="423498" y="3353904"/>
                    <a:pt x="431101" y="3342809"/>
                    <a:pt x="438705" y="3332242"/>
                  </a:cubicBezTo>
                  <a:lnTo>
                    <a:pt x="481101" y="3255105"/>
                  </a:lnTo>
                  <a:lnTo>
                    <a:pt x="519119" y="3165815"/>
                  </a:lnTo>
                  <a:lnTo>
                    <a:pt x="552299" y="3068072"/>
                  </a:lnTo>
                  <a:lnTo>
                    <a:pt x="582022" y="2965046"/>
                  </a:lnTo>
                  <a:cubicBezTo>
                    <a:pt x="590087" y="2929647"/>
                    <a:pt x="598381" y="2894777"/>
                    <a:pt x="606445" y="2859378"/>
                  </a:cubicBezTo>
                  <a:lnTo>
                    <a:pt x="627182" y="2754766"/>
                  </a:lnTo>
                  <a:cubicBezTo>
                    <a:pt x="632482" y="2721481"/>
                    <a:pt x="637551" y="2687667"/>
                    <a:pt x="642851" y="2654382"/>
                  </a:cubicBezTo>
                  <a:cubicBezTo>
                    <a:pt x="644924" y="2638532"/>
                    <a:pt x="646768" y="2622681"/>
                    <a:pt x="648842" y="2606831"/>
                  </a:cubicBezTo>
                  <a:cubicBezTo>
                    <a:pt x="652528" y="2578829"/>
                    <a:pt x="655985" y="2551355"/>
                    <a:pt x="659671" y="2523354"/>
                  </a:cubicBezTo>
                  <a:cubicBezTo>
                    <a:pt x="668196" y="2469463"/>
                    <a:pt x="676491" y="2416100"/>
                    <a:pt x="685016" y="2362210"/>
                  </a:cubicBezTo>
                  <a:lnTo>
                    <a:pt x="726951" y="2129740"/>
                  </a:lnTo>
                  <a:cubicBezTo>
                    <a:pt x="746767" y="2030940"/>
                    <a:pt x="766813" y="1932669"/>
                    <a:pt x="786628" y="1833869"/>
                  </a:cubicBezTo>
                  <a:lnTo>
                    <a:pt x="828794" y="1614080"/>
                  </a:lnTo>
                  <a:cubicBezTo>
                    <a:pt x="837319" y="1564944"/>
                    <a:pt x="845614" y="1516336"/>
                    <a:pt x="854139" y="1467201"/>
                  </a:cubicBezTo>
                  <a:lnTo>
                    <a:pt x="865199" y="1392705"/>
                  </a:lnTo>
                  <a:cubicBezTo>
                    <a:pt x="866581" y="1382666"/>
                    <a:pt x="867964" y="1373156"/>
                    <a:pt x="869346" y="1363119"/>
                  </a:cubicBezTo>
                  <a:cubicBezTo>
                    <a:pt x="870498" y="1342513"/>
                    <a:pt x="871881" y="1321908"/>
                    <a:pt x="873032" y="1301302"/>
                  </a:cubicBezTo>
                  <a:cubicBezTo>
                    <a:pt x="873955" y="1269602"/>
                    <a:pt x="874876" y="1238429"/>
                    <a:pt x="875797" y="1206730"/>
                  </a:cubicBezTo>
                  <a:lnTo>
                    <a:pt x="878563" y="1113213"/>
                  </a:lnTo>
                  <a:cubicBezTo>
                    <a:pt x="880175" y="1093136"/>
                    <a:pt x="881788" y="1072530"/>
                    <a:pt x="883401" y="1052454"/>
                  </a:cubicBezTo>
                  <a:cubicBezTo>
                    <a:pt x="885936" y="1033434"/>
                    <a:pt x="888701" y="1013885"/>
                    <a:pt x="891235" y="994865"/>
                  </a:cubicBezTo>
                  <a:lnTo>
                    <a:pt x="905060" y="942559"/>
                  </a:lnTo>
                  <a:cubicBezTo>
                    <a:pt x="908516" y="934634"/>
                    <a:pt x="911742" y="926180"/>
                    <a:pt x="915199" y="918256"/>
                  </a:cubicBezTo>
                  <a:lnTo>
                    <a:pt x="921650" y="903462"/>
                  </a:lnTo>
                  <a:lnTo>
                    <a:pt x="940543" y="874403"/>
                  </a:lnTo>
                  <a:lnTo>
                    <a:pt x="975797" y="828966"/>
                  </a:lnTo>
                  <a:lnTo>
                    <a:pt x="1062201" y="739677"/>
                  </a:lnTo>
                  <a:lnTo>
                    <a:pt x="1114966" y="685257"/>
                  </a:lnTo>
                  <a:lnTo>
                    <a:pt x="1167961" y="629781"/>
                  </a:lnTo>
                  <a:lnTo>
                    <a:pt x="1252061" y="545247"/>
                  </a:lnTo>
                  <a:lnTo>
                    <a:pt x="1302061" y="488714"/>
                  </a:lnTo>
                  <a:cubicBezTo>
                    <a:pt x="1308742" y="479204"/>
                    <a:pt x="1315655" y="470223"/>
                    <a:pt x="1322337" y="460713"/>
                  </a:cubicBezTo>
                  <a:cubicBezTo>
                    <a:pt x="1328789" y="451203"/>
                    <a:pt x="1335240" y="441164"/>
                    <a:pt x="1341692" y="431654"/>
                  </a:cubicBezTo>
                  <a:cubicBezTo>
                    <a:pt x="1352291" y="411577"/>
                    <a:pt x="1363120" y="392028"/>
                    <a:pt x="1373719" y="371951"/>
                  </a:cubicBezTo>
                  <a:lnTo>
                    <a:pt x="1412889" y="278964"/>
                  </a:lnTo>
                  <a:lnTo>
                    <a:pt x="1450907" y="185447"/>
                  </a:lnTo>
                  <a:lnTo>
                    <a:pt x="1480400" y="127330"/>
                  </a:lnTo>
                  <a:cubicBezTo>
                    <a:pt x="1492381" y="109366"/>
                    <a:pt x="1504132" y="90874"/>
                    <a:pt x="1516114" y="72911"/>
                  </a:cubicBezTo>
                  <a:lnTo>
                    <a:pt x="1549293" y="35927"/>
                  </a:lnTo>
                  <a:lnTo>
                    <a:pt x="1574869" y="13209"/>
                  </a:lnTo>
                  <a:cubicBezTo>
                    <a:pt x="1579477" y="10039"/>
                    <a:pt x="1584085" y="6340"/>
                    <a:pt x="1588694" y="3170"/>
                  </a:cubicBezTo>
                  <a:cubicBezTo>
                    <a:pt x="1593071" y="2113"/>
                    <a:pt x="1597680" y="1585"/>
                    <a:pt x="1602058" y="528"/>
                  </a:cubicBezTo>
                  <a:cubicBezTo>
                    <a:pt x="1609661" y="528"/>
                    <a:pt x="1617035" y="0"/>
                    <a:pt x="1624638" y="0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자유형 59">
              <a:extLst>
                <a:ext uri="{FF2B5EF4-FFF2-40B4-BE49-F238E27FC236}">
                  <a16:creationId xmlns:a16="http://schemas.microsoft.com/office/drawing/2014/main" id="{4D9EAC43-BE77-4A52-B3CB-70E6A4A6B5B9}"/>
                </a:ext>
              </a:extLst>
            </p:cNvPr>
            <p:cNvSpPr/>
            <p:nvPr/>
          </p:nvSpPr>
          <p:spPr>
            <a:xfrm>
              <a:off x="9432445" y="9446812"/>
              <a:ext cx="188019" cy="62674"/>
            </a:xfrm>
            <a:custGeom>
              <a:avLst/>
              <a:gdLst>
                <a:gd name="connsiteX0" fmla="*/ 114300 w 114300"/>
                <a:gd name="connsiteY0" fmla="*/ 0 h 38100"/>
                <a:gd name="connsiteX1" fmla="*/ 0 w 114300"/>
                <a:gd name="connsiteY1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00" h="38100">
                  <a:moveTo>
                    <a:pt x="114300" y="0"/>
                  </a:moveTo>
                  <a:lnTo>
                    <a:pt x="0" y="3810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자유형 60">
              <a:extLst>
                <a:ext uri="{FF2B5EF4-FFF2-40B4-BE49-F238E27FC236}">
                  <a16:creationId xmlns:a16="http://schemas.microsoft.com/office/drawing/2014/main" id="{0CF5F133-7210-4915-90BF-925F86B4C1F2}"/>
                </a:ext>
              </a:extLst>
            </p:cNvPr>
            <p:cNvSpPr/>
            <p:nvPr/>
          </p:nvSpPr>
          <p:spPr>
            <a:xfrm>
              <a:off x="9411554" y="10658484"/>
              <a:ext cx="271582" cy="167128"/>
            </a:xfrm>
            <a:custGeom>
              <a:avLst/>
              <a:gdLst>
                <a:gd name="connsiteX0" fmla="*/ 165100 w 165100"/>
                <a:gd name="connsiteY0" fmla="*/ 101600 h 101600"/>
                <a:gd name="connsiteX1" fmla="*/ 0 w 1651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100" h="101600">
                  <a:moveTo>
                    <a:pt x="1651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61">
              <a:extLst>
                <a:ext uri="{FF2B5EF4-FFF2-40B4-BE49-F238E27FC236}">
                  <a16:creationId xmlns:a16="http://schemas.microsoft.com/office/drawing/2014/main" id="{156C8D8D-7A6A-4998-8282-5A1E4104A93B}"/>
                </a:ext>
              </a:extLst>
            </p:cNvPr>
            <p:cNvSpPr/>
            <p:nvPr/>
          </p:nvSpPr>
          <p:spPr>
            <a:xfrm>
              <a:off x="9453336" y="12058175"/>
              <a:ext cx="167128" cy="167128"/>
            </a:xfrm>
            <a:custGeom>
              <a:avLst/>
              <a:gdLst>
                <a:gd name="connsiteX0" fmla="*/ 101600 w 101600"/>
                <a:gd name="connsiteY0" fmla="*/ 101600 h 101600"/>
                <a:gd name="connsiteX1" fmla="*/ 0 w 1016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" h="101600">
                  <a:moveTo>
                    <a:pt x="1016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58">
              <a:extLst>
                <a:ext uri="{FF2B5EF4-FFF2-40B4-BE49-F238E27FC236}">
                  <a16:creationId xmlns:a16="http://schemas.microsoft.com/office/drawing/2014/main" id="{FF952151-3953-4E43-941E-C1D3DE27306A}"/>
                </a:ext>
              </a:extLst>
            </p:cNvPr>
            <p:cNvSpPr/>
            <p:nvPr/>
          </p:nvSpPr>
          <p:spPr>
            <a:xfrm>
              <a:off x="2759194" y="7072601"/>
              <a:ext cx="753066" cy="1160725"/>
            </a:xfrm>
            <a:custGeom>
              <a:avLst/>
              <a:gdLst>
                <a:gd name="connsiteX0" fmla="*/ 437490 w 457494"/>
                <a:gd name="connsiteY0" fmla="*/ 6485 h 704924"/>
                <a:gd name="connsiteX1" fmla="*/ 454907 w 457494"/>
                <a:gd name="connsiteY1" fmla="*/ 267742 h 704924"/>
                <a:gd name="connsiteX2" fmla="*/ 393947 w 457494"/>
                <a:gd name="connsiteY2" fmla="*/ 581250 h 704924"/>
                <a:gd name="connsiteX3" fmla="*/ 272027 w 457494"/>
                <a:gd name="connsiteY3" fmla="*/ 642210 h 704924"/>
                <a:gd name="connsiteX4" fmla="*/ 97856 w 457494"/>
                <a:gd name="connsiteY4" fmla="*/ 694462 h 704924"/>
                <a:gd name="connsiteX5" fmla="*/ 2061 w 457494"/>
                <a:gd name="connsiteY5" fmla="*/ 685753 h 704924"/>
                <a:gd name="connsiteX6" fmla="*/ 184941 w 457494"/>
                <a:gd name="connsiteY6" fmla="*/ 502873 h 704924"/>
                <a:gd name="connsiteX7" fmla="*/ 289444 w 457494"/>
                <a:gd name="connsiteY7" fmla="*/ 259033 h 704924"/>
                <a:gd name="connsiteX8" fmla="*/ 359113 w 457494"/>
                <a:gd name="connsiteY8" fmla="*/ 93570 h 704924"/>
                <a:gd name="connsiteX9" fmla="*/ 437490 w 457494"/>
                <a:gd name="connsiteY9" fmla="*/ 6485 h 704924"/>
                <a:gd name="connsiteX0" fmla="*/ 437490 w 458387"/>
                <a:gd name="connsiteY0" fmla="*/ 6485 h 704924"/>
                <a:gd name="connsiteX1" fmla="*/ 454907 w 458387"/>
                <a:gd name="connsiteY1" fmla="*/ 267742 h 704924"/>
                <a:gd name="connsiteX2" fmla="*/ 381247 w 458387"/>
                <a:gd name="connsiteY2" fmla="*/ 543150 h 704924"/>
                <a:gd name="connsiteX3" fmla="*/ 272027 w 458387"/>
                <a:gd name="connsiteY3" fmla="*/ 642210 h 704924"/>
                <a:gd name="connsiteX4" fmla="*/ 97856 w 458387"/>
                <a:gd name="connsiteY4" fmla="*/ 694462 h 704924"/>
                <a:gd name="connsiteX5" fmla="*/ 2061 w 458387"/>
                <a:gd name="connsiteY5" fmla="*/ 685753 h 704924"/>
                <a:gd name="connsiteX6" fmla="*/ 184941 w 458387"/>
                <a:gd name="connsiteY6" fmla="*/ 502873 h 704924"/>
                <a:gd name="connsiteX7" fmla="*/ 289444 w 458387"/>
                <a:gd name="connsiteY7" fmla="*/ 259033 h 704924"/>
                <a:gd name="connsiteX8" fmla="*/ 359113 w 458387"/>
                <a:gd name="connsiteY8" fmla="*/ 93570 h 704924"/>
                <a:gd name="connsiteX9" fmla="*/ 437490 w 458387"/>
                <a:gd name="connsiteY9" fmla="*/ 6485 h 704924"/>
                <a:gd name="connsiteX0" fmla="*/ 436907 w 457804"/>
                <a:gd name="connsiteY0" fmla="*/ 6485 h 705628"/>
                <a:gd name="connsiteX1" fmla="*/ 454324 w 457804"/>
                <a:gd name="connsiteY1" fmla="*/ 267742 h 705628"/>
                <a:gd name="connsiteX2" fmla="*/ 380664 w 457804"/>
                <a:gd name="connsiteY2" fmla="*/ 543150 h 705628"/>
                <a:gd name="connsiteX3" fmla="*/ 271444 w 457804"/>
                <a:gd name="connsiteY3" fmla="*/ 642210 h 705628"/>
                <a:gd name="connsiteX4" fmla="*/ 97273 w 457804"/>
                <a:gd name="connsiteY4" fmla="*/ 694462 h 705628"/>
                <a:gd name="connsiteX5" fmla="*/ 1478 w 457804"/>
                <a:gd name="connsiteY5" fmla="*/ 685753 h 705628"/>
                <a:gd name="connsiteX6" fmla="*/ 168773 w 457804"/>
                <a:gd name="connsiteY6" fmla="*/ 492483 h 705628"/>
                <a:gd name="connsiteX7" fmla="*/ 288861 w 457804"/>
                <a:gd name="connsiteY7" fmla="*/ 259033 h 705628"/>
                <a:gd name="connsiteX8" fmla="*/ 358530 w 457804"/>
                <a:gd name="connsiteY8" fmla="*/ 93570 h 705628"/>
                <a:gd name="connsiteX9" fmla="*/ 436907 w 457804"/>
                <a:gd name="connsiteY9" fmla="*/ 6485 h 705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04" h="705628">
                  <a:moveTo>
                    <a:pt x="436907" y="6485"/>
                  </a:moveTo>
                  <a:cubicBezTo>
                    <a:pt x="452873" y="35514"/>
                    <a:pt x="463698" y="178298"/>
                    <a:pt x="454324" y="267742"/>
                  </a:cubicBezTo>
                  <a:cubicBezTo>
                    <a:pt x="444950" y="357186"/>
                    <a:pt x="411144" y="480739"/>
                    <a:pt x="380664" y="543150"/>
                  </a:cubicBezTo>
                  <a:cubicBezTo>
                    <a:pt x="350184" y="605561"/>
                    <a:pt x="318676" y="616991"/>
                    <a:pt x="271444" y="642210"/>
                  </a:cubicBezTo>
                  <a:cubicBezTo>
                    <a:pt x="224212" y="667429"/>
                    <a:pt x="142267" y="687205"/>
                    <a:pt x="97273" y="694462"/>
                  </a:cubicBezTo>
                  <a:cubicBezTo>
                    <a:pt x="52279" y="701719"/>
                    <a:pt x="-10439" y="719416"/>
                    <a:pt x="1478" y="685753"/>
                  </a:cubicBezTo>
                  <a:cubicBezTo>
                    <a:pt x="13395" y="652090"/>
                    <a:pt x="120876" y="563603"/>
                    <a:pt x="168773" y="492483"/>
                  </a:cubicBezTo>
                  <a:cubicBezTo>
                    <a:pt x="216670" y="421363"/>
                    <a:pt x="259832" y="327250"/>
                    <a:pt x="288861" y="259033"/>
                  </a:cubicBezTo>
                  <a:cubicBezTo>
                    <a:pt x="317890" y="190816"/>
                    <a:pt x="336759" y="134210"/>
                    <a:pt x="358530" y="93570"/>
                  </a:cubicBezTo>
                  <a:cubicBezTo>
                    <a:pt x="380301" y="52930"/>
                    <a:pt x="420941" y="-22544"/>
                    <a:pt x="436907" y="648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B35B8B0-A373-4018-87C4-70E17796C1E3}"/>
                </a:ext>
              </a:extLst>
            </p:cNvPr>
            <p:cNvSpPr/>
            <p:nvPr/>
          </p:nvSpPr>
          <p:spPr>
            <a:xfrm>
              <a:off x="3946851" y="4428737"/>
              <a:ext cx="5506279" cy="11323762"/>
            </a:xfrm>
            <a:custGeom>
              <a:avLst/>
              <a:gdLst>
                <a:gd name="connsiteX0" fmla="*/ 281749 w 5506279"/>
                <a:gd name="connsiteY0" fmla="*/ 829955 h 11323762"/>
                <a:gd name="connsiteX1" fmla="*/ 281749 w 5506279"/>
                <a:gd name="connsiteY1" fmla="*/ 10434275 h 11323762"/>
                <a:gd name="connsiteX2" fmla="*/ 5224527 w 5506279"/>
                <a:gd name="connsiteY2" fmla="*/ 10434275 h 11323762"/>
                <a:gd name="connsiteX3" fmla="*/ 5224527 w 5506279"/>
                <a:gd name="connsiteY3" fmla="*/ 829955 h 11323762"/>
                <a:gd name="connsiteX4" fmla="*/ 538624 w 5506279"/>
                <a:gd name="connsiteY4" fmla="*/ 0 h 11323762"/>
                <a:gd name="connsiteX5" fmla="*/ 4967655 w 5506279"/>
                <a:gd name="connsiteY5" fmla="*/ 0 h 11323762"/>
                <a:gd name="connsiteX6" fmla="*/ 5506279 w 5506279"/>
                <a:gd name="connsiteY6" fmla="*/ 538624 h 11323762"/>
                <a:gd name="connsiteX7" fmla="*/ 5506279 w 5506279"/>
                <a:gd name="connsiteY7" fmla="*/ 10785138 h 11323762"/>
                <a:gd name="connsiteX8" fmla="*/ 4967655 w 5506279"/>
                <a:gd name="connsiteY8" fmla="*/ 11323762 h 11323762"/>
                <a:gd name="connsiteX9" fmla="*/ 538624 w 5506279"/>
                <a:gd name="connsiteY9" fmla="*/ 11323762 h 11323762"/>
                <a:gd name="connsiteX10" fmla="*/ 0 w 5506279"/>
                <a:gd name="connsiteY10" fmla="*/ 10785138 h 11323762"/>
                <a:gd name="connsiteX11" fmla="*/ 0 w 5506279"/>
                <a:gd name="connsiteY11" fmla="*/ 538624 h 11323762"/>
                <a:gd name="connsiteX12" fmla="*/ 538624 w 5506279"/>
                <a:gd name="connsiteY12" fmla="*/ 0 h 11323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6279" h="11323762">
                  <a:moveTo>
                    <a:pt x="281749" y="829955"/>
                  </a:moveTo>
                  <a:lnTo>
                    <a:pt x="281749" y="10434275"/>
                  </a:lnTo>
                  <a:lnTo>
                    <a:pt x="5224527" y="10434275"/>
                  </a:lnTo>
                  <a:lnTo>
                    <a:pt x="5224527" y="829955"/>
                  </a:lnTo>
                  <a:close/>
                  <a:moveTo>
                    <a:pt x="538624" y="0"/>
                  </a:moveTo>
                  <a:lnTo>
                    <a:pt x="4967655" y="0"/>
                  </a:lnTo>
                  <a:cubicBezTo>
                    <a:pt x="5265129" y="0"/>
                    <a:pt x="5506279" y="241150"/>
                    <a:pt x="5506279" y="538624"/>
                  </a:cubicBezTo>
                  <a:lnTo>
                    <a:pt x="5506279" y="10785138"/>
                  </a:lnTo>
                  <a:cubicBezTo>
                    <a:pt x="5506279" y="11082612"/>
                    <a:pt x="5265129" y="11323762"/>
                    <a:pt x="4967655" y="11323762"/>
                  </a:cubicBezTo>
                  <a:lnTo>
                    <a:pt x="538624" y="11323762"/>
                  </a:lnTo>
                  <a:cubicBezTo>
                    <a:pt x="241150" y="11323762"/>
                    <a:pt x="0" y="11082612"/>
                    <a:pt x="0" y="10785138"/>
                  </a:cubicBezTo>
                  <a:lnTo>
                    <a:pt x="0" y="538624"/>
                  </a:lnTo>
                  <a:cubicBezTo>
                    <a:pt x="0" y="241150"/>
                    <a:pt x="241150" y="0"/>
                    <a:pt x="538624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F63640-37D3-492D-A0D7-A315868B52E7}"/>
                </a:ext>
              </a:extLst>
            </p:cNvPr>
            <p:cNvSpPr/>
            <p:nvPr/>
          </p:nvSpPr>
          <p:spPr>
            <a:xfrm>
              <a:off x="5446050" y="5932862"/>
              <a:ext cx="2828925" cy="2764675"/>
            </a:xfrm>
            <a:custGeom>
              <a:avLst/>
              <a:gdLst>
                <a:gd name="connsiteX0" fmla="*/ 2750563 w 2828925"/>
                <a:gd name="connsiteY0" fmla="*/ 2134813 h 2764675"/>
                <a:gd name="connsiteX1" fmla="*/ 2828925 w 2828925"/>
                <a:gd name="connsiteY1" fmla="*/ 2134813 h 2764675"/>
                <a:gd name="connsiteX2" fmla="*/ 2828925 w 2828925"/>
                <a:gd name="connsiteY2" fmla="*/ 2764675 h 2764675"/>
                <a:gd name="connsiteX3" fmla="*/ 2166937 w 2828925"/>
                <a:gd name="connsiteY3" fmla="*/ 2764675 h 2764675"/>
                <a:gd name="connsiteX4" fmla="*/ 2166937 w 2828925"/>
                <a:gd name="connsiteY4" fmla="*/ 2681933 h 2764675"/>
                <a:gd name="connsiteX5" fmla="*/ 2750563 w 2828925"/>
                <a:gd name="connsiteY5" fmla="*/ 2681933 h 2764675"/>
                <a:gd name="connsiteX6" fmla="*/ 0 w 2828925"/>
                <a:gd name="connsiteY6" fmla="*/ 2134813 h 2764675"/>
                <a:gd name="connsiteX7" fmla="*/ 78360 w 2828925"/>
                <a:gd name="connsiteY7" fmla="*/ 2134813 h 2764675"/>
                <a:gd name="connsiteX8" fmla="*/ 78360 w 2828925"/>
                <a:gd name="connsiteY8" fmla="*/ 2681933 h 2764675"/>
                <a:gd name="connsiteX9" fmla="*/ 661987 w 2828925"/>
                <a:gd name="connsiteY9" fmla="*/ 2681933 h 2764675"/>
                <a:gd name="connsiteX10" fmla="*/ 661987 w 2828925"/>
                <a:gd name="connsiteY10" fmla="*/ 2764675 h 2764675"/>
                <a:gd name="connsiteX11" fmla="*/ 0 w 2828925"/>
                <a:gd name="connsiteY11" fmla="*/ 2764675 h 2764675"/>
                <a:gd name="connsiteX12" fmla="*/ 2166937 w 2828925"/>
                <a:gd name="connsiteY12" fmla="*/ 0 h 2764675"/>
                <a:gd name="connsiteX13" fmla="*/ 2828925 w 2828925"/>
                <a:gd name="connsiteY13" fmla="*/ 0 h 2764675"/>
                <a:gd name="connsiteX14" fmla="*/ 2828925 w 2828925"/>
                <a:gd name="connsiteY14" fmla="*/ 629863 h 2764675"/>
                <a:gd name="connsiteX15" fmla="*/ 2750563 w 2828925"/>
                <a:gd name="connsiteY15" fmla="*/ 629863 h 2764675"/>
                <a:gd name="connsiteX16" fmla="*/ 2750563 w 2828925"/>
                <a:gd name="connsiteY16" fmla="*/ 82741 h 2764675"/>
                <a:gd name="connsiteX17" fmla="*/ 2166937 w 2828925"/>
                <a:gd name="connsiteY17" fmla="*/ 82741 h 2764675"/>
                <a:gd name="connsiteX18" fmla="*/ 0 w 2828925"/>
                <a:gd name="connsiteY18" fmla="*/ 0 h 2764675"/>
                <a:gd name="connsiteX19" fmla="*/ 661987 w 2828925"/>
                <a:gd name="connsiteY19" fmla="*/ 0 h 2764675"/>
                <a:gd name="connsiteX20" fmla="*/ 661987 w 2828925"/>
                <a:gd name="connsiteY20" fmla="*/ 82741 h 2764675"/>
                <a:gd name="connsiteX21" fmla="*/ 78360 w 2828925"/>
                <a:gd name="connsiteY21" fmla="*/ 82741 h 2764675"/>
                <a:gd name="connsiteX22" fmla="*/ 78360 w 2828925"/>
                <a:gd name="connsiteY22" fmla="*/ 629863 h 2764675"/>
                <a:gd name="connsiteX23" fmla="*/ 0 w 2828925"/>
                <a:gd name="connsiteY23" fmla="*/ 629863 h 276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28925" h="2764675">
                  <a:moveTo>
                    <a:pt x="2750563" y="2134813"/>
                  </a:moveTo>
                  <a:lnTo>
                    <a:pt x="2828925" y="2134813"/>
                  </a:lnTo>
                  <a:lnTo>
                    <a:pt x="2828925" y="2764675"/>
                  </a:lnTo>
                  <a:lnTo>
                    <a:pt x="2166937" y="2764675"/>
                  </a:lnTo>
                  <a:lnTo>
                    <a:pt x="2166937" y="2681933"/>
                  </a:lnTo>
                  <a:lnTo>
                    <a:pt x="2750563" y="2681933"/>
                  </a:lnTo>
                  <a:close/>
                  <a:moveTo>
                    <a:pt x="0" y="2134813"/>
                  </a:moveTo>
                  <a:lnTo>
                    <a:pt x="78360" y="2134813"/>
                  </a:lnTo>
                  <a:lnTo>
                    <a:pt x="78360" y="2681933"/>
                  </a:lnTo>
                  <a:lnTo>
                    <a:pt x="661987" y="2681933"/>
                  </a:lnTo>
                  <a:lnTo>
                    <a:pt x="661987" y="2764675"/>
                  </a:lnTo>
                  <a:lnTo>
                    <a:pt x="0" y="2764675"/>
                  </a:lnTo>
                  <a:close/>
                  <a:moveTo>
                    <a:pt x="2166937" y="0"/>
                  </a:moveTo>
                  <a:lnTo>
                    <a:pt x="2828925" y="0"/>
                  </a:lnTo>
                  <a:lnTo>
                    <a:pt x="2828925" y="629863"/>
                  </a:lnTo>
                  <a:lnTo>
                    <a:pt x="2750563" y="629863"/>
                  </a:lnTo>
                  <a:lnTo>
                    <a:pt x="2750563" y="82741"/>
                  </a:lnTo>
                  <a:lnTo>
                    <a:pt x="2166937" y="82741"/>
                  </a:lnTo>
                  <a:close/>
                  <a:moveTo>
                    <a:pt x="0" y="0"/>
                  </a:moveTo>
                  <a:lnTo>
                    <a:pt x="661987" y="0"/>
                  </a:lnTo>
                  <a:lnTo>
                    <a:pt x="661987" y="82741"/>
                  </a:lnTo>
                  <a:lnTo>
                    <a:pt x="78360" y="82741"/>
                  </a:lnTo>
                  <a:lnTo>
                    <a:pt x="78360" y="629863"/>
                  </a:lnTo>
                  <a:lnTo>
                    <a:pt x="0" y="629863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2010846C-F3A8-4640-A457-116FFECE3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491" y="1997244"/>
            <a:ext cx="2500490" cy="2719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E5CD9B-BDD4-2D47-A627-19F690E95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050" y="1678193"/>
            <a:ext cx="4029250" cy="6562165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BA083F0-889F-9D46-85F8-AC66843F3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201" y="3622298"/>
            <a:ext cx="2601809" cy="2188667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355600" dist="330200" dir="3540000" algn="tl" rotWithShape="0">
              <a:schemeClr val="tx1">
                <a:lumMod val="75000"/>
                <a:lumOff val="25000"/>
                <a:alpha val="40000"/>
              </a:schemeClr>
            </a:outerShdw>
            <a:softEdge rad="12700"/>
          </a:effectLst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18BFB0D6-6C33-D945-8A58-07162C9A61DE}"/>
              </a:ext>
            </a:extLst>
          </p:cNvPr>
          <p:cNvSpPr/>
          <p:nvPr/>
        </p:nvSpPr>
        <p:spPr>
          <a:xfrm>
            <a:off x="7011741" y="3356938"/>
            <a:ext cx="4952233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Part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4.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변수정의표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6813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1" y="154436"/>
            <a:ext cx="12192000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4.</a:t>
            </a:r>
            <a:r>
              <a:rPr lang="ko-KR" altLang="en-US" sz="2800" b="1" kern="0" dirty="0">
                <a:solidFill>
                  <a:prstClr val="white"/>
                </a:solidFill>
              </a:rPr>
              <a:t> 변수 </a:t>
            </a:r>
            <a:r>
              <a:rPr lang="ko-KR" altLang="en-US" sz="2800" b="1" kern="0" dirty="0" err="1">
                <a:solidFill>
                  <a:prstClr val="white"/>
                </a:solidFill>
              </a:rPr>
              <a:t>정의표</a:t>
            </a:r>
            <a:r>
              <a:rPr lang="ko-KR" altLang="en-US" sz="2800" b="1" kern="0" dirty="0">
                <a:solidFill>
                  <a:prstClr val="white"/>
                </a:solidFill>
              </a:rPr>
              <a:t>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FF7A25-5748-3548-9281-84B3DFF8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318B000-E598-8F4C-8E42-453ABF822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" y="1252924"/>
            <a:ext cx="10048240" cy="517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81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DD585368-750C-4A4A-BA04-8A64C3FCA202}"/>
              </a:ext>
            </a:extLst>
          </p:cNvPr>
          <p:cNvSpPr/>
          <p:nvPr/>
        </p:nvSpPr>
        <p:spPr>
          <a:xfrm>
            <a:off x="1576866" y="4768121"/>
            <a:ext cx="603580" cy="1424933"/>
          </a:xfrm>
          <a:custGeom>
            <a:avLst/>
            <a:gdLst>
              <a:gd name="connsiteX0" fmla="*/ 746548 w 746548"/>
              <a:gd name="connsiteY0" fmla="*/ 0 h 2086376"/>
              <a:gd name="connsiteX1" fmla="*/ 746548 w 746548"/>
              <a:gd name="connsiteY1" fmla="*/ 2086376 h 2086376"/>
              <a:gd name="connsiteX2" fmla="*/ 707193 w 746548"/>
              <a:gd name="connsiteY2" fmla="*/ 2080164 h 2086376"/>
              <a:gd name="connsiteX3" fmla="*/ 648550 w 746548"/>
              <a:gd name="connsiteY3" fmla="*/ 2069169 h 2086376"/>
              <a:gd name="connsiteX4" fmla="*/ 122267 w 746548"/>
              <a:gd name="connsiteY4" fmla="*/ 1710341 h 2086376"/>
              <a:gd name="connsiteX5" fmla="*/ 50502 w 746548"/>
              <a:gd name="connsiteY5" fmla="*/ 944839 h 2086376"/>
              <a:gd name="connsiteX6" fmla="*/ 655885 w 746548"/>
              <a:gd name="connsiteY6" fmla="*/ 50500 h 2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6548" h="2086376">
                <a:moveTo>
                  <a:pt x="746548" y="0"/>
                </a:moveTo>
                <a:lnTo>
                  <a:pt x="746548" y="2086376"/>
                </a:lnTo>
                <a:lnTo>
                  <a:pt x="707193" y="2080164"/>
                </a:lnTo>
                <a:cubicBezTo>
                  <a:pt x="686349" y="2076583"/>
                  <a:pt x="666741" y="2072907"/>
                  <a:pt x="648550" y="2069169"/>
                </a:cubicBezTo>
                <a:cubicBezTo>
                  <a:pt x="357499" y="2009365"/>
                  <a:pt x="217955" y="1893743"/>
                  <a:pt x="122267" y="1710341"/>
                </a:cubicBezTo>
                <a:cubicBezTo>
                  <a:pt x="26580" y="1526939"/>
                  <a:pt x="-57147" y="1231902"/>
                  <a:pt x="50502" y="944839"/>
                </a:cubicBezTo>
                <a:cubicBezTo>
                  <a:pt x="144694" y="693659"/>
                  <a:pt x="394566" y="237959"/>
                  <a:pt x="655885" y="50500"/>
                </a:cubicBezTo>
                <a:close/>
              </a:path>
            </a:pathLst>
          </a:custGeom>
          <a:solidFill>
            <a:srgbClr val="D3A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2B0D49-1040-F54B-A234-1406F1CB09F2}"/>
              </a:ext>
            </a:extLst>
          </p:cNvPr>
          <p:cNvSpPr/>
          <p:nvPr/>
        </p:nvSpPr>
        <p:spPr>
          <a:xfrm>
            <a:off x="2100176" y="1595816"/>
            <a:ext cx="4267519" cy="68048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자유형 71">
            <a:extLst>
              <a:ext uri="{FF2B5EF4-FFF2-40B4-BE49-F238E27FC236}">
                <a16:creationId xmlns:a16="http://schemas.microsoft.com/office/drawing/2014/main" id="{DC128A2E-54C3-4E68-AE1D-443AD2099641}"/>
              </a:ext>
            </a:extLst>
          </p:cNvPr>
          <p:cNvSpPr/>
          <p:nvPr/>
        </p:nvSpPr>
        <p:spPr>
          <a:xfrm>
            <a:off x="-1631545" y="7697895"/>
            <a:ext cx="3017288" cy="2535222"/>
          </a:xfrm>
          <a:custGeom>
            <a:avLst/>
            <a:gdLst>
              <a:gd name="connsiteX0" fmla="*/ 778260 w 1845612"/>
              <a:gd name="connsiteY0" fmla="*/ 55 h 1970706"/>
              <a:gd name="connsiteX1" fmla="*/ 1162050 w 1845612"/>
              <a:gd name="connsiteY1" fmla="*/ 46656 h 1970706"/>
              <a:gd name="connsiteX2" fmla="*/ 1428750 w 1845612"/>
              <a:gd name="connsiteY2" fmla="*/ 218106 h 1970706"/>
              <a:gd name="connsiteX3" fmla="*/ 1828800 w 1845612"/>
              <a:gd name="connsiteY3" fmla="*/ 1361106 h 1970706"/>
              <a:gd name="connsiteX4" fmla="*/ 1458516 w 1845612"/>
              <a:gd name="connsiteY4" fmla="*/ 1963563 h 1970706"/>
              <a:gd name="connsiteX5" fmla="*/ 1451302 w 1845612"/>
              <a:gd name="connsiteY5" fmla="*/ 1970706 h 1970706"/>
              <a:gd name="connsiteX6" fmla="*/ 0 w 1845612"/>
              <a:gd name="connsiteY6" fmla="*/ 1970706 h 1970706"/>
              <a:gd name="connsiteX7" fmla="*/ 0 w 1845612"/>
              <a:gd name="connsiteY7" fmla="*/ 376756 h 1970706"/>
              <a:gd name="connsiteX8" fmla="*/ 40481 w 1845612"/>
              <a:gd name="connsiteY8" fmla="*/ 346694 h 1970706"/>
              <a:gd name="connsiteX9" fmla="*/ 495300 w 1845612"/>
              <a:gd name="connsiteY9" fmla="*/ 46656 h 1970706"/>
              <a:gd name="connsiteX10" fmla="*/ 778260 w 1845612"/>
              <a:gd name="connsiteY10" fmla="*/ 55 h 1970706"/>
              <a:gd name="connsiteX0" fmla="*/ 778260 w 1944531"/>
              <a:gd name="connsiteY0" fmla="*/ 55 h 1970706"/>
              <a:gd name="connsiteX1" fmla="*/ 1162050 w 1944531"/>
              <a:gd name="connsiteY1" fmla="*/ 46656 h 1970706"/>
              <a:gd name="connsiteX2" fmla="*/ 1428750 w 1944531"/>
              <a:gd name="connsiteY2" fmla="*/ 218106 h 1970706"/>
              <a:gd name="connsiteX3" fmla="*/ 1930400 w 1944531"/>
              <a:gd name="connsiteY3" fmla="*/ 1221406 h 1970706"/>
              <a:gd name="connsiteX4" fmla="*/ 1458516 w 1944531"/>
              <a:gd name="connsiteY4" fmla="*/ 1963563 h 1970706"/>
              <a:gd name="connsiteX5" fmla="*/ 1451302 w 1944531"/>
              <a:gd name="connsiteY5" fmla="*/ 1970706 h 1970706"/>
              <a:gd name="connsiteX6" fmla="*/ 0 w 1944531"/>
              <a:gd name="connsiteY6" fmla="*/ 1970706 h 1970706"/>
              <a:gd name="connsiteX7" fmla="*/ 0 w 1944531"/>
              <a:gd name="connsiteY7" fmla="*/ 376756 h 1970706"/>
              <a:gd name="connsiteX8" fmla="*/ 40481 w 1944531"/>
              <a:gd name="connsiteY8" fmla="*/ 346694 h 1970706"/>
              <a:gd name="connsiteX9" fmla="*/ 495300 w 1944531"/>
              <a:gd name="connsiteY9" fmla="*/ 46656 h 1970706"/>
              <a:gd name="connsiteX10" fmla="*/ 778260 w 1944531"/>
              <a:gd name="connsiteY10" fmla="*/ 55 h 1970706"/>
              <a:gd name="connsiteX0" fmla="*/ 778260 w 1981288"/>
              <a:gd name="connsiteY0" fmla="*/ 55 h 1970706"/>
              <a:gd name="connsiteX1" fmla="*/ 1162050 w 1981288"/>
              <a:gd name="connsiteY1" fmla="*/ 46656 h 1970706"/>
              <a:gd name="connsiteX2" fmla="*/ 1428750 w 1981288"/>
              <a:gd name="connsiteY2" fmla="*/ 218106 h 1970706"/>
              <a:gd name="connsiteX3" fmla="*/ 1930400 w 1981288"/>
              <a:gd name="connsiteY3" fmla="*/ 1221406 h 1970706"/>
              <a:gd name="connsiteX4" fmla="*/ 1458516 w 1981288"/>
              <a:gd name="connsiteY4" fmla="*/ 1963563 h 1970706"/>
              <a:gd name="connsiteX5" fmla="*/ 1451302 w 1981288"/>
              <a:gd name="connsiteY5" fmla="*/ 1970706 h 1970706"/>
              <a:gd name="connsiteX6" fmla="*/ 0 w 1981288"/>
              <a:gd name="connsiteY6" fmla="*/ 1970706 h 1970706"/>
              <a:gd name="connsiteX7" fmla="*/ 0 w 1981288"/>
              <a:gd name="connsiteY7" fmla="*/ 376756 h 1970706"/>
              <a:gd name="connsiteX8" fmla="*/ 40481 w 1981288"/>
              <a:gd name="connsiteY8" fmla="*/ 346694 h 1970706"/>
              <a:gd name="connsiteX9" fmla="*/ 495300 w 1981288"/>
              <a:gd name="connsiteY9" fmla="*/ 46656 h 1970706"/>
              <a:gd name="connsiteX10" fmla="*/ 778260 w 1981288"/>
              <a:gd name="connsiteY10" fmla="*/ 55 h 1970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81288" h="1970706">
                <a:moveTo>
                  <a:pt x="778260" y="55"/>
                </a:moveTo>
                <a:cubicBezTo>
                  <a:pt x="929134" y="-1465"/>
                  <a:pt x="1064816" y="28797"/>
                  <a:pt x="1162050" y="46656"/>
                </a:cubicBezTo>
                <a:cubicBezTo>
                  <a:pt x="1317625" y="75231"/>
                  <a:pt x="1300692" y="22314"/>
                  <a:pt x="1428750" y="218106"/>
                </a:cubicBezTo>
                <a:cubicBezTo>
                  <a:pt x="1556808" y="413898"/>
                  <a:pt x="2157811" y="914401"/>
                  <a:pt x="1930400" y="1221406"/>
                </a:cubicBezTo>
                <a:cubicBezTo>
                  <a:pt x="1803400" y="1392856"/>
                  <a:pt x="1640681" y="1765919"/>
                  <a:pt x="1458516" y="1963563"/>
                </a:cubicBezTo>
                <a:lnTo>
                  <a:pt x="1451302" y="1970706"/>
                </a:lnTo>
                <a:lnTo>
                  <a:pt x="0" y="1970706"/>
                </a:lnTo>
                <a:lnTo>
                  <a:pt x="0" y="376756"/>
                </a:lnTo>
                <a:lnTo>
                  <a:pt x="40481" y="346694"/>
                </a:lnTo>
                <a:cubicBezTo>
                  <a:pt x="200819" y="224456"/>
                  <a:pt x="366713" y="91106"/>
                  <a:pt x="495300" y="46656"/>
                </a:cubicBezTo>
                <a:cubicBezTo>
                  <a:pt x="591741" y="13319"/>
                  <a:pt x="687735" y="966"/>
                  <a:pt x="778260" y="55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Freeform 43">
            <a:extLst>
              <a:ext uri="{FF2B5EF4-FFF2-40B4-BE49-F238E27FC236}">
                <a16:creationId xmlns:a16="http://schemas.microsoft.com/office/drawing/2014/main" id="{3B27817D-BFFB-4A9A-977A-C35E73C0CA62}"/>
              </a:ext>
            </a:extLst>
          </p:cNvPr>
          <p:cNvSpPr>
            <a:spLocks/>
          </p:cNvSpPr>
          <p:nvPr/>
        </p:nvSpPr>
        <p:spPr bwMode="auto">
          <a:xfrm>
            <a:off x="6219613" y="3847435"/>
            <a:ext cx="867733" cy="3372566"/>
          </a:xfrm>
          <a:custGeom>
            <a:avLst/>
            <a:gdLst>
              <a:gd name="T0" fmla="*/ 438 w 1234"/>
              <a:gd name="T1" fmla="*/ 44 h 5674"/>
              <a:gd name="T2" fmla="*/ 684 w 1234"/>
              <a:gd name="T3" fmla="*/ 195 h 5674"/>
              <a:gd name="T4" fmla="*/ 795 w 1234"/>
              <a:gd name="T5" fmla="*/ 360 h 5674"/>
              <a:gd name="T6" fmla="*/ 850 w 1234"/>
              <a:gd name="T7" fmla="*/ 581 h 5674"/>
              <a:gd name="T8" fmla="*/ 846 w 1234"/>
              <a:gd name="T9" fmla="*/ 811 h 5674"/>
              <a:gd name="T10" fmla="*/ 745 w 1234"/>
              <a:gd name="T11" fmla="*/ 986 h 5674"/>
              <a:gd name="T12" fmla="*/ 575 w 1234"/>
              <a:gd name="T13" fmla="*/ 1145 h 5674"/>
              <a:gd name="T14" fmla="*/ 396 w 1234"/>
              <a:gd name="T15" fmla="*/ 1243 h 5674"/>
              <a:gd name="T16" fmla="*/ 684 w 1234"/>
              <a:gd name="T17" fmla="*/ 1505 h 5674"/>
              <a:gd name="T18" fmla="*/ 810 w 1234"/>
              <a:gd name="T19" fmla="*/ 1575 h 5674"/>
              <a:gd name="T20" fmla="*/ 1069 w 1234"/>
              <a:gd name="T21" fmla="*/ 1773 h 5674"/>
              <a:gd name="T22" fmla="*/ 1219 w 1234"/>
              <a:gd name="T23" fmla="*/ 2106 h 5674"/>
              <a:gd name="T24" fmla="*/ 1210 w 1234"/>
              <a:gd name="T25" fmla="*/ 2463 h 5674"/>
              <a:gd name="T26" fmla="*/ 1043 w 1234"/>
              <a:gd name="T27" fmla="*/ 2725 h 5674"/>
              <a:gd name="T28" fmla="*/ 882 w 1234"/>
              <a:gd name="T29" fmla="*/ 2815 h 5674"/>
              <a:gd name="T30" fmla="*/ 669 w 1234"/>
              <a:gd name="T31" fmla="*/ 2851 h 5674"/>
              <a:gd name="T32" fmla="*/ 550 w 1234"/>
              <a:gd name="T33" fmla="*/ 2872 h 5674"/>
              <a:gd name="T34" fmla="*/ 788 w 1234"/>
              <a:gd name="T35" fmla="*/ 3201 h 5674"/>
              <a:gd name="T36" fmla="*/ 1054 w 1234"/>
              <a:gd name="T37" fmla="*/ 3611 h 5674"/>
              <a:gd name="T38" fmla="*/ 1112 w 1234"/>
              <a:gd name="T39" fmla="*/ 3872 h 5674"/>
              <a:gd name="T40" fmla="*/ 1088 w 1234"/>
              <a:gd name="T41" fmla="*/ 4061 h 5674"/>
              <a:gd name="T42" fmla="*/ 936 w 1234"/>
              <a:gd name="T43" fmla="*/ 4300 h 5674"/>
              <a:gd name="T44" fmla="*/ 647 w 1234"/>
              <a:gd name="T45" fmla="*/ 4415 h 5674"/>
              <a:gd name="T46" fmla="*/ 487 w 1234"/>
              <a:gd name="T47" fmla="*/ 4429 h 5674"/>
              <a:gd name="T48" fmla="*/ 808 w 1234"/>
              <a:gd name="T49" fmla="*/ 4677 h 5674"/>
              <a:gd name="T50" fmla="*/ 964 w 1234"/>
              <a:gd name="T51" fmla="*/ 4929 h 5674"/>
              <a:gd name="T52" fmla="*/ 972 w 1234"/>
              <a:gd name="T53" fmla="*/ 5103 h 5674"/>
              <a:gd name="T54" fmla="*/ 903 w 1234"/>
              <a:gd name="T55" fmla="*/ 5311 h 5674"/>
              <a:gd name="T56" fmla="*/ 759 w 1234"/>
              <a:gd name="T57" fmla="*/ 5479 h 5674"/>
              <a:gd name="T58" fmla="*/ 558 w 1234"/>
              <a:gd name="T59" fmla="*/ 5599 h 5674"/>
              <a:gd name="T60" fmla="*/ 320 w 1234"/>
              <a:gd name="T61" fmla="*/ 5665 h 5674"/>
              <a:gd name="T62" fmla="*/ 108 w 1234"/>
              <a:gd name="T63" fmla="*/ 5672 h 5674"/>
              <a:gd name="T64" fmla="*/ 90 w 1234"/>
              <a:gd name="T65" fmla="*/ 5636 h 5674"/>
              <a:gd name="T66" fmla="*/ 68 w 1234"/>
              <a:gd name="T67" fmla="*/ 5469 h 5674"/>
              <a:gd name="T68" fmla="*/ 18 w 1234"/>
              <a:gd name="T69" fmla="*/ 5236 h 5674"/>
              <a:gd name="T70" fmla="*/ 38 w 1234"/>
              <a:gd name="T71" fmla="*/ 4850 h 5674"/>
              <a:gd name="T72" fmla="*/ 98 w 1234"/>
              <a:gd name="T73" fmla="*/ 4258 h 5674"/>
              <a:gd name="T74" fmla="*/ 0 w 1234"/>
              <a:gd name="T75" fmla="*/ 3944 h 5674"/>
              <a:gd name="T76" fmla="*/ 18 w 1234"/>
              <a:gd name="T77" fmla="*/ 3339 h 5674"/>
              <a:gd name="T78" fmla="*/ 180 w 1234"/>
              <a:gd name="T79" fmla="*/ 2917 h 5674"/>
              <a:gd name="T80" fmla="*/ 202 w 1234"/>
              <a:gd name="T81" fmla="*/ 2740 h 5674"/>
              <a:gd name="T82" fmla="*/ 162 w 1234"/>
              <a:gd name="T83" fmla="*/ 2665 h 5674"/>
              <a:gd name="T84" fmla="*/ 124 w 1234"/>
              <a:gd name="T85" fmla="*/ 2482 h 5674"/>
              <a:gd name="T86" fmla="*/ 127 w 1234"/>
              <a:gd name="T87" fmla="*/ 1881 h 5674"/>
              <a:gd name="T88" fmla="*/ 198 w 1234"/>
              <a:gd name="T89" fmla="*/ 1513 h 5674"/>
              <a:gd name="T90" fmla="*/ 219 w 1234"/>
              <a:gd name="T91" fmla="*/ 1439 h 5674"/>
              <a:gd name="T92" fmla="*/ 213 w 1234"/>
              <a:gd name="T93" fmla="*/ 1215 h 5674"/>
              <a:gd name="T94" fmla="*/ 205 w 1234"/>
              <a:gd name="T95" fmla="*/ 1036 h 5674"/>
              <a:gd name="T96" fmla="*/ 211 w 1234"/>
              <a:gd name="T97" fmla="*/ 781 h 5674"/>
              <a:gd name="T98" fmla="*/ 234 w 1234"/>
              <a:gd name="T99" fmla="*/ 0 h 5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34" h="5674">
                <a:moveTo>
                  <a:pt x="234" y="0"/>
                </a:moveTo>
                <a:lnTo>
                  <a:pt x="306" y="9"/>
                </a:lnTo>
                <a:lnTo>
                  <a:pt x="438" y="44"/>
                </a:lnTo>
                <a:lnTo>
                  <a:pt x="558" y="97"/>
                </a:lnTo>
                <a:lnTo>
                  <a:pt x="637" y="152"/>
                </a:lnTo>
                <a:lnTo>
                  <a:pt x="684" y="195"/>
                </a:lnTo>
                <a:lnTo>
                  <a:pt x="728" y="244"/>
                </a:lnTo>
                <a:lnTo>
                  <a:pt x="764" y="299"/>
                </a:lnTo>
                <a:lnTo>
                  <a:pt x="795" y="360"/>
                </a:lnTo>
                <a:lnTo>
                  <a:pt x="820" y="427"/>
                </a:lnTo>
                <a:lnTo>
                  <a:pt x="838" y="500"/>
                </a:lnTo>
                <a:lnTo>
                  <a:pt x="850" y="581"/>
                </a:lnTo>
                <a:lnTo>
                  <a:pt x="854" y="667"/>
                </a:lnTo>
                <a:lnTo>
                  <a:pt x="851" y="761"/>
                </a:lnTo>
                <a:lnTo>
                  <a:pt x="846" y="811"/>
                </a:lnTo>
                <a:lnTo>
                  <a:pt x="830" y="849"/>
                </a:lnTo>
                <a:lnTo>
                  <a:pt x="791" y="919"/>
                </a:lnTo>
                <a:lnTo>
                  <a:pt x="745" y="986"/>
                </a:lnTo>
                <a:lnTo>
                  <a:pt x="694" y="1045"/>
                </a:lnTo>
                <a:lnTo>
                  <a:pt x="638" y="1098"/>
                </a:lnTo>
                <a:lnTo>
                  <a:pt x="575" y="1145"/>
                </a:lnTo>
                <a:lnTo>
                  <a:pt x="507" y="1189"/>
                </a:lnTo>
                <a:lnTo>
                  <a:pt x="435" y="1226"/>
                </a:lnTo>
                <a:lnTo>
                  <a:pt x="396" y="1243"/>
                </a:lnTo>
                <a:lnTo>
                  <a:pt x="486" y="1311"/>
                </a:lnTo>
                <a:lnTo>
                  <a:pt x="608" y="1425"/>
                </a:lnTo>
                <a:lnTo>
                  <a:pt x="684" y="1505"/>
                </a:lnTo>
                <a:lnTo>
                  <a:pt x="720" y="1549"/>
                </a:lnTo>
                <a:lnTo>
                  <a:pt x="751" y="1556"/>
                </a:lnTo>
                <a:lnTo>
                  <a:pt x="810" y="1575"/>
                </a:lnTo>
                <a:lnTo>
                  <a:pt x="890" y="1613"/>
                </a:lnTo>
                <a:lnTo>
                  <a:pt x="987" y="1686"/>
                </a:lnTo>
                <a:lnTo>
                  <a:pt x="1069" y="1773"/>
                </a:lnTo>
                <a:lnTo>
                  <a:pt x="1135" y="1876"/>
                </a:lnTo>
                <a:lnTo>
                  <a:pt x="1185" y="1988"/>
                </a:lnTo>
                <a:lnTo>
                  <a:pt x="1219" y="2106"/>
                </a:lnTo>
                <a:lnTo>
                  <a:pt x="1234" y="2227"/>
                </a:lnTo>
                <a:lnTo>
                  <a:pt x="1232" y="2348"/>
                </a:lnTo>
                <a:lnTo>
                  <a:pt x="1210" y="2463"/>
                </a:lnTo>
                <a:lnTo>
                  <a:pt x="1168" y="2570"/>
                </a:lnTo>
                <a:lnTo>
                  <a:pt x="1105" y="2665"/>
                </a:lnTo>
                <a:lnTo>
                  <a:pt x="1043" y="2725"/>
                </a:lnTo>
                <a:lnTo>
                  <a:pt x="994" y="2760"/>
                </a:lnTo>
                <a:lnTo>
                  <a:pt x="941" y="2790"/>
                </a:lnTo>
                <a:lnTo>
                  <a:pt x="882" y="2815"/>
                </a:lnTo>
                <a:lnTo>
                  <a:pt x="817" y="2833"/>
                </a:lnTo>
                <a:lnTo>
                  <a:pt x="745" y="2846"/>
                </a:lnTo>
                <a:lnTo>
                  <a:pt x="669" y="2851"/>
                </a:lnTo>
                <a:lnTo>
                  <a:pt x="585" y="2849"/>
                </a:lnTo>
                <a:lnTo>
                  <a:pt x="540" y="2845"/>
                </a:lnTo>
                <a:lnTo>
                  <a:pt x="550" y="2872"/>
                </a:lnTo>
                <a:lnTo>
                  <a:pt x="579" y="2927"/>
                </a:lnTo>
                <a:lnTo>
                  <a:pt x="637" y="3013"/>
                </a:lnTo>
                <a:lnTo>
                  <a:pt x="788" y="3201"/>
                </a:lnTo>
                <a:lnTo>
                  <a:pt x="948" y="3414"/>
                </a:lnTo>
                <a:lnTo>
                  <a:pt x="1016" y="3529"/>
                </a:lnTo>
                <a:lnTo>
                  <a:pt x="1054" y="3611"/>
                </a:lnTo>
                <a:lnTo>
                  <a:pt x="1083" y="3695"/>
                </a:lnTo>
                <a:lnTo>
                  <a:pt x="1103" y="3781"/>
                </a:lnTo>
                <a:lnTo>
                  <a:pt x="1112" y="3872"/>
                </a:lnTo>
                <a:lnTo>
                  <a:pt x="1106" y="3967"/>
                </a:lnTo>
                <a:lnTo>
                  <a:pt x="1098" y="4016"/>
                </a:lnTo>
                <a:lnTo>
                  <a:pt x="1088" y="4061"/>
                </a:lnTo>
                <a:lnTo>
                  <a:pt x="1053" y="4148"/>
                </a:lnTo>
                <a:lnTo>
                  <a:pt x="1003" y="4229"/>
                </a:lnTo>
                <a:lnTo>
                  <a:pt x="936" y="4300"/>
                </a:lnTo>
                <a:lnTo>
                  <a:pt x="854" y="4357"/>
                </a:lnTo>
                <a:lnTo>
                  <a:pt x="758" y="4396"/>
                </a:lnTo>
                <a:lnTo>
                  <a:pt x="647" y="4415"/>
                </a:lnTo>
                <a:lnTo>
                  <a:pt x="520" y="4408"/>
                </a:lnTo>
                <a:lnTo>
                  <a:pt x="450" y="4393"/>
                </a:lnTo>
                <a:lnTo>
                  <a:pt x="487" y="4429"/>
                </a:lnTo>
                <a:lnTo>
                  <a:pt x="566" y="4495"/>
                </a:lnTo>
                <a:lnTo>
                  <a:pt x="690" y="4585"/>
                </a:lnTo>
                <a:lnTo>
                  <a:pt x="808" y="4677"/>
                </a:lnTo>
                <a:lnTo>
                  <a:pt x="874" y="4748"/>
                </a:lnTo>
                <a:lnTo>
                  <a:pt x="929" y="4830"/>
                </a:lnTo>
                <a:lnTo>
                  <a:pt x="964" y="4929"/>
                </a:lnTo>
                <a:lnTo>
                  <a:pt x="972" y="4988"/>
                </a:lnTo>
                <a:lnTo>
                  <a:pt x="975" y="5027"/>
                </a:lnTo>
                <a:lnTo>
                  <a:pt x="972" y="5103"/>
                </a:lnTo>
                <a:lnTo>
                  <a:pt x="959" y="5177"/>
                </a:lnTo>
                <a:lnTo>
                  <a:pt x="936" y="5246"/>
                </a:lnTo>
                <a:lnTo>
                  <a:pt x="903" y="5311"/>
                </a:lnTo>
                <a:lnTo>
                  <a:pt x="863" y="5371"/>
                </a:lnTo>
                <a:lnTo>
                  <a:pt x="814" y="5427"/>
                </a:lnTo>
                <a:lnTo>
                  <a:pt x="759" y="5479"/>
                </a:lnTo>
                <a:lnTo>
                  <a:pt x="697" y="5524"/>
                </a:lnTo>
                <a:lnTo>
                  <a:pt x="630" y="5564"/>
                </a:lnTo>
                <a:lnTo>
                  <a:pt x="558" y="5599"/>
                </a:lnTo>
                <a:lnTo>
                  <a:pt x="481" y="5628"/>
                </a:lnTo>
                <a:lnTo>
                  <a:pt x="402" y="5649"/>
                </a:lnTo>
                <a:lnTo>
                  <a:pt x="320" y="5665"/>
                </a:lnTo>
                <a:lnTo>
                  <a:pt x="236" y="5674"/>
                </a:lnTo>
                <a:lnTo>
                  <a:pt x="152" y="5674"/>
                </a:lnTo>
                <a:lnTo>
                  <a:pt x="108" y="5672"/>
                </a:lnTo>
                <a:lnTo>
                  <a:pt x="110" y="5656"/>
                </a:lnTo>
                <a:lnTo>
                  <a:pt x="100" y="5639"/>
                </a:lnTo>
                <a:lnTo>
                  <a:pt x="90" y="5636"/>
                </a:lnTo>
                <a:lnTo>
                  <a:pt x="91" y="5603"/>
                </a:lnTo>
                <a:lnTo>
                  <a:pt x="85" y="5545"/>
                </a:lnTo>
                <a:lnTo>
                  <a:pt x="68" y="5469"/>
                </a:lnTo>
                <a:lnTo>
                  <a:pt x="38" y="5373"/>
                </a:lnTo>
                <a:lnTo>
                  <a:pt x="22" y="5295"/>
                </a:lnTo>
                <a:lnTo>
                  <a:pt x="18" y="5236"/>
                </a:lnTo>
                <a:lnTo>
                  <a:pt x="18" y="5204"/>
                </a:lnTo>
                <a:lnTo>
                  <a:pt x="18" y="5005"/>
                </a:lnTo>
                <a:lnTo>
                  <a:pt x="38" y="4850"/>
                </a:lnTo>
                <a:lnTo>
                  <a:pt x="84" y="4573"/>
                </a:lnTo>
                <a:lnTo>
                  <a:pt x="101" y="4382"/>
                </a:lnTo>
                <a:lnTo>
                  <a:pt x="98" y="4258"/>
                </a:lnTo>
                <a:lnTo>
                  <a:pt x="77" y="4134"/>
                </a:lnTo>
                <a:lnTo>
                  <a:pt x="33" y="4007"/>
                </a:lnTo>
                <a:lnTo>
                  <a:pt x="0" y="3944"/>
                </a:lnTo>
                <a:lnTo>
                  <a:pt x="0" y="3457"/>
                </a:lnTo>
                <a:lnTo>
                  <a:pt x="5" y="3415"/>
                </a:lnTo>
                <a:lnTo>
                  <a:pt x="18" y="3339"/>
                </a:lnTo>
                <a:lnTo>
                  <a:pt x="48" y="3234"/>
                </a:lnTo>
                <a:lnTo>
                  <a:pt x="128" y="3045"/>
                </a:lnTo>
                <a:lnTo>
                  <a:pt x="180" y="2917"/>
                </a:lnTo>
                <a:lnTo>
                  <a:pt x="190" y="2895"/>
                </a:lnTo>
                <a:lnTo>
                  <a:pt x="202" y="2823"/>
                </a:lnTo>
                <a:lnTo>
                  <a:pt x="202" y="2740"/>
                </a:lnTo>
                <a:lnTo>
                  <a:pt x="189" y="2691"/>
                </a:lnTo>
                <a:lnTo>
                  <a:pt x="173" y="2669"/>
                </a:lnTo>
                <a:lnTo>
                  <a:pt x="162" y="2665"/>
                </a:lnTo>
                <a:lnTo>
                  <a:pt x="150" y="2613"/>
                </a:lnTo>
                <a:lnTo>
                  <a:pt x="130" y="2540"/>
                </a:lnTo>
                <a:lnTo>
                  <a:pt x="124" y="2482"/>
                </a:lnTo>
                <a:lnTo>
                  <a:pt x="126" y="2449"/>
                </a:lnTo>
                <a:lnTo>
                  <a:pt x="126" y="1945"/>
                </a:lnTo>
                <a:lnTo>
                  <a:pt x="127" y="1881"/>
                </a:lnTo>
                <a:lnTo>
                  <a:pt x="139" y="1768"/>
                </a:lnTo>
                <a:lnTo>
                  <a:pt x="172" y="1612"/>
                </a:lnTo>
                <a:lnTo>
                  <a:pt x="198" y="1513"/>
                </a:lnTo>
                <a:lnTo>
                  <a:pt x="205" y="1504"/>
                </a:lnTo>
                <a:lnTo>
                  <a:pt x="215" y="1481"/>
                </a:lnTo>
                <a:lnTo>
                  <a:pt x="219" y="1439"/>
                </a:lnTo>
                <a:lnTo>
                  <a:pt x="213" y="1338"/>
                </a:lnTo>
                <a:lnTo>
                  <a:pt x="216" y="1279"/>
                </a:lnTo>
                <a:lnTo>
                  <a:pt x="213" y="1215"/>
                </a:lnTo>
                <a:lnTo>
                  <a:pt x="219" y="1107"/>
                </a:lnTo>
                <a:lnTo>
                  <a:pt x="215" y="1060"/>
                </a:lnTo>
                <a:lnTo>
                  <a:pt x="205" y="1036"/>
                </a:lnTo>
                <a:lnTo>
                  <a:pt x="198" y="1027"/>
                </a:lnTo>
                <a:lnTo>
                  <a:pt x="198" y="991"/>
                </a:lnTo>
                <a:lnTo>
                  <a:pt x="211" y="781"/>
                </a:lnTo>
                <a:lnTo>
                  <a:pt x="229" y="394"/>
                </a:lnTo>
                <a:lnTo>
                  <a:pt x="235" y="129"/>
                </a:lnTo>
                <a:lnTo>
                  <a:pt x="234" y="0"/>
                </a:ln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9" name="자유형 117">
            <a:extLst>
              <a:ext uri="{FF2B5EF4-FFF2-40B4-BE49-F238E27FC236}">
                <a16:creationId xmlns:a16="http://schemas.microsoft.com/office/drawing/2014/main" id="{506CA859-D472-42AE-979E-519C671566EF}"/>
              </a:ext>
            </a:extLst>
          </p:cNvPr>
          <p:cNvSpPr>
            <a:spLocks/>
          </p:cNvSpPr>
          <p:nvPr/>
        </p:nvSpPr>
        <p:spPr bwMode="auto">
          <a:xfrm>
            <a:off x="-798250" y="2891253"/>
            <a:ext cx="3508932" cy="6533135"/>
          </a:xfrm>
          <a:custGeom>
            <a:avLst/>
            <a:gdLst>
              <a:gd name="connsiteX0" fmla="*/ 10225 w 2304124"/>
              <a:gd name="connsiteY0" fmla="*/ 3729484 h 5078407"/>
              <a:gd name="connsiteX1" fmla="*/ 14747 w 2304124"/>
              <a:gd name="connsiteY1" fmla="*/ 3732724 h 5078407"/>
              <a:gd name="connsiteX2" fmla="*/ 20737 w 2304124"/>
              <a:gd name="connsiteY2" fmla="*/ 3739593 h 5078407"/>
              <a:gd name="connsiteX3" fmla="*/ 0 w 2304124"/>
              <a:gd name="connsiteY3" fmla="*/ 3713705 h 5078407"/>
              <a:gd name="connsiteX4" fmla="*/ 6452 w 2304124"/>
              <a:gd name="connsiteY4" fmla="*/ 3725856 h 5078407"/>
              <a:gd name="connsiteX5" fmla="*/ 10225 w 2304124"/>
              <a:gd name="connsiteY5" fmla="*/ 3729484 h 5078407"/>
              <a:gd name="connsiteX6" fmla="*/ 0 w 2304124"/>
              <a:gd name="connsiteY6" fmla="*/ 3722157 h 5078407"/>
              <a:gd name="connsiteX7" fmla="*/ 1624638 w 2304124"/>
              <a:gd name="connsiteY7" fmla="*/ 0 h 5078407"/>
              <a:gd name="connsiteX8" fmla="*/ 1639672 w 2304124"/>
              <a:gd name="connsiteY8" fmla="*/ 1871 h 5078407"/>
              <a:gd name="connsiteX9" fmla="*/ 1654851 w 2304124"/>
              <a:gd name="connsiteY9" fmla="*/ 9493 h 5078407"/>
              <a:gd name="connsiteX10" fmla="*/ 1698221 w 2304124"/>
              <a:gd name="connsiteY10" fmla="*/ 19164 h 5078407"/>
              <a:gd name="connsiteX11" fmla="*/ 1719338 w 2304124"/>
              <a:gd name="connsiteY11" fmla="*/ 25889 h 5078407"/>
              <a:gd name="connsiteX12" fmla="*/ 1726728 w 2304124"/>
              <a:gd name="connsiteY12" fmla="*/ 26706 h 5078407"/>
              <a:gd name="connsiteX13" fmla="*/ 1730234 w 2304124"/>
              <a:gd name="connsiteY13" fmla="*/ 27689 h 5078407"/>
              <a:gd name="connsiteX14" fmla="*/ 1751896 w 2304124"/>
              <a:gd name="connsiteY14" fmla="*/ 45538 h 5078407"/>
              <a:gd name="connsiteX15" fmla="*/ 1815668 w 2304124"/>
              <a:gd name="connsiteY15" fmla="*/ 217446 h 5078407"/>
              <a:gd name="connsiteX16" fmla="*/ 1835077 w 2304124"/>
              <a:gd name="connsiteY16" fmla="*/ 372718 h 5078407"/>
              <a:gd name="connsiteX17" fmla="*/ 1836464 w 2304124"/>
              <a:gd name="connsiteY17" fmla="*/ 487266 h 5078407"/>
              <a:gd name="connsiteX18" fmla="*/ 1835206 w 2304124"/>
              <a:gd name="connsiteY18" fmla="*/ 592138 h 5078407"/>
              <a:gd name="connsiteX19" fmla="*/ 1831318 w 2304124"/>
              <a:gd name="connsiteY19" fmla="*/ 602837 h 5078407"/>
              <a:gd name="connsiteX20" fmla="*/ 1829014 w 2304124"/>
              <a:gd name="connsiteY20" fmla="*/ 625554 h 5078407"/>
              <a:gd name="connsiteX21" fmla="*/ 1831779 w 2304124"/>
              <a:gd name="connsiteY21" fmla="*/ 677860 h 5078407"/>
              <a:gd name="connsiteX22" fmla="*/ 1830396 w 2304124"/>
              <a:gd name="connsiteY22" fmla="*/ 710089 h 5078407"/>
              <a:gd name="connsiteX23" fmla="*/ 1831779 w 2304124"/>
              <a:gd name="connsiteY23" fmla="*/ 746017 h 5078407"/>
              <a:gd name="connsiteX24" fmla="*/ 1827170 w 2304124"/>
              <a:gd name="connsiteY24" fmla="*/ 809945 h 5078407"/>
              <a:gd name="connsiteX25" fmla="*/ 1809659 w 2304124"/>
              <a:gd name="connsiteY25" fmla="*/ 895537 h 5078407"/>
              <a:gd name="connsiteX26" fmla="*/ 1796987 w 2304124"/>
              <a:gd name="connsiteY26" fmla="*/ 951541 h 5078407"/>
              <a:gd name="connsiteX27" fmla="*/ 1790996 w 2304124"/>
              <a:gd name="connsiteY27" fmla="*/ 976373 h 5078407"/>
              <a:gd name="connsiteX28" fmla="*/ 1772562 w 2304124"/>
              <a:gd name="connsiteY28" fmla="*/ 1020754 h 5078407"/>
              <a:gd name="connsiteX29" fmla="*/ 1763807 w 2304124"/>
              <a:gd name="connsiteY29" fmla="*/ 1042944 h 5078407"/>
              <a:gd name="connsiteX30" fmla="*/ 1759199 w 2304124"/>
              <a:gd name="connsiteY30" fmla="*/ 1079927 h 5078407"/>
              <a:gd name="connsiteX31" fmla="*/ 1758649 w 2304124"/>
              <a:gd name="connsiteY31" fmla="*/ 1089443 h 5078407"/>
              <a:gd name="connsiteX32" fmla="*/ 1734058 w 2304124"/>
              <a:gd name="connsiteY32" fmla="*/ 1168395 h 5078407"/>
              <a:gd name="connsiteX33" fmla="*/ 1713420 w 2304124"/>
              <a:gd name="connsiteY33" fmla="*/ 1300157 h 5078407"/>
              <a:gd name="connsiteX34" fmla="*/ 1700720 w 2304124"/>
              <a:gd name="connsiteY34" fmla="*/ 1693857 h 5078407"/>
              <a:gd name="connsiteX35" fmla="*/ 1726120 w 2304124"/>
              <a:gd name="connsiteY35" fmla="*/ 1973257 h 5078407"/>
              <a:gd name="connsiteX36" fmla="*/ 1802320 w 2304124"/>
              <a:gd name="connsiteY36" fmla="*/ 2214557 h 5078407"/>
              <a:gd name="connsiteX37" fmla="*/ 1805594 w 2304124"/>
              <a:gd name="connsiteY37" fmla="*/ 2217482 h 5078407"/>
              <a:gd name="connsiteX38" fmla="*/ 1817954 w 2304124"/>
              <a:gd name="connsiteY38" fmla="*/ 2259711 h 5078407"/>
              <a:gd name="connsiteX39" fmla="*/ 1837309 w 2304124"/>
              <a:gd name="connsiteY39" fmla="*/ 2355341 h 5078407"/>
              <a:gd name="connsiteX40" fmla="*/ 1846986 w 2304124"/>
              <a:gd name="connsiteY40" fmla="*/ 2423497 h 5078407"/>
              <a:gd name="connsiteX41" fmla="*/ 1852977 w 2304124"/>
              <a:gd name="connsiteY41" fmla="*/ 2493767 h 5078407"/>
              <a:gd name="connsiteX42" fmla="*/ 1855742 w 2304124"/>
              <a:gd name="connsiteY42" fmla="*/ 2567734 h 5078407"/>
              <a:gd name="connsiteX43" fmla="*/ 1854820 w 2304124"/>
              <a:gd name="connsiteY43" fmla="*/ 2606831 h 5078407"/>
              <a:gd name="connsiteX44" fmla="*/ 1857125 w 2304124"/>
              <a:gd name="connsiteY44" fmla="*/ 2697177 h 5078407"/>
              <a:gd name="connsiteX45" fmla="*/ 1853899 w 2304124"/>
              <a:gd name="connsiteY45" fmla="*/ 2837187 h 5078407"/>
              <a:gd name="connsiteX46" fmla="*/ 1857585 w 2304124"/>
              <a:gd name="connsiteY46" fmla="*/ 2925421 h 5078407"/>
              <a:gd name="connsiteX47" fmla="*/ 1863576 w 2304124"/>
              <a:gd name="connsiteY47" fmla="*/ 2965046 h 5078407"/>
              <a:gd name="connsiteX48" fmla="*/ 1864498 w 2304124"/>
              <a:gd name="connsiteY48" fmla="*/ 3082338 h 5078407"/>
              <a:gd name="connsiteX49" fmla="*/ 1858967 w 2304124"/>
              <a:gd name="connsiteY49" fmla="*/ 3251407 h 5078407"/>
              <a:gd name="connsiteX50" fmla="*/ 1847908 w 2304124"/>
              <a:gd name="connsiteY50" fmla="*/ 3356546 h 5078407"/>
              <a:gd name="connsiteX51" fmla="*/ 1838231 w 2304124"/>
              <a:gd name="connsiteY51" fmla="*/ 3405682 h 5078407"/>
              <a:gd name="connsiteX52" fmla="*/ 1835926 w 2304124"/>
              <a:gd name="connsiteY52" fmla="*/ 3410965 h 5078407"/>
              <a:gd name="connsiteX53" fmla="*/ 1831318 w 2304124"/>
              <a:gd name="connsiteY53" fmla="*/ 3424702 h 5078407"/>
              <a:gd name="connsiteX54" fmla="*/ 1829014 w 2304124"/>
              <a:gd name="connsiteY54" fmla="*/ 3449005 h 5078407"/>
              <a:gd name="connsiteX55" fmla="*/ 1831779 w 2304124"/>
              <a:gd name="connsiteY55" fmla="*/ 3505010 h 5078407"/>
              <a:gd name="connsiteX56" fmla="*/ 1830396 w 2304124"/>
              <a:gd name="connsiteY56" fmla="*/ 3539352 h 5078407"/>
              <a:gd name="connsiteX57" fmla="*/ 1829014 w 2304124"/>
              <a:gd name="connsiteY57" fmla="*/ 3579505 h 5078407"/>
              <a:gd name="connsiteX58" fmla="*/ 1822562 w 2304124"/>
              <a:gd name="connsiteY58" fmla="*/ 3673022 h 5078407"/>
              <a:gd name="connsiteX59" fmla="*/ 1806433 w 2304124"/>
              <a:gd name="connsiteY59" fmla="*/ 3825184 h 5078407"/>
              <a:gd name="connsiteX60" fmla="*/ 1796987 w 2304124"/>
              <a:gd name="connsiteY60" fmla="*/ 3921870 h 5078407"/>
              <a:gd name="connsiteX61" fmla="*/ 1792378 w 2304124"/>
              <a:gd name="connsiteY61" fmla="*/ 3936135 h 5078407"/>
              <a:gd name="connsiteX62" fmla="*/ 1787309 w 2304124"/>
              <a:gd name="connsiteY62" fmla="*/ 3977875 h 5078407"/>
              <a:gd name="connsiteX63" fmla="*/ 1787309 w 2304124"/>
              <a:gd name="connsiteY63" fmla="*/ 4023840 h 5078407"/>
              <a:gd name="connsiteX64" fmla="*/ 1792378 w 2304124"/>
              <a:gd name="connsiteY64" fmla="*/ 4065579 h 5078407"/>
              <a:gd name="connsiteX65" fmla="*/ 1796987 w 2304124"/>
              <a:gd name="connsiteY65" fmla="*/ 4079844 h 5078407"/>
              <a:gd name="connsiteX66" fmla="*/ 1796987 w 2304124"/>
              <a:gd name="connsiteY66" fmla="*/ 4113130 h 5078407"/>
              <a:gd name="connsiteX67" fmla="*/ 1796526 w 2304124"/>
              <a:gd name="connsiteY67" fmla="*/ 4140604 h 5078407"/>
              <a:gd name="connsiteX68" fmla="*/ 1801595 w 2304124"/>
              <a:gd name="connsiteY68" fmla="*/ 4176002 h 5078407"/>
              <a:gd name="connsiteX69" fmla="*/ 1809659 w 2304124"/>
              <a:gd name="connsiteY69" fmla="*/ 4188154 h 5078407"/>
              <a:gd name="connsiteX70" fmla="*/ 1817032 w 2304124"/>
              <a:gd name="connsiteY70" fmla="*/ 4194494 h 5078407"/>
              <a:gd name="connsiteX71" fmla="*/ 1821641 w 2304124"/>
              <a:gd name="connsiteY71" fmla="*/ 4196607 h 5078407"/>
              <a:gd name="connsiteX72" fmla="*/ 1837309 w 2304124"/>
              <a:gd name="connsiteY72" fmla="*/ 4230950 h 5078407"/>
              <a:gd name="connsiteX73" fmla="*/ 1872792 w 2304124"/>
              <a:gd name="connsiteY73" fmla="*/ 4294879 h 5078407"/>
              <a:gd name="connsiteX74" fmla="*/ 1915419 w 2304124"/>
              <a:gd name="connsiteY74" fmla="*/ 4352468 h 5078407"/>
              <a:gd name="connsiteX75" fmla="*/ 1966340 w 2304124"/>
              <a:gd name="connsiteY75" fmla="*/ 4401604 h 5078407"/>
              <a:gd name="connsiteX76" fmla="*/ 2024864 w 2304124"/>
              <a:gd name="connsiteY76" fmla="*/ 4442286 h 5078407"/>
              <a:gd name="connsiteX77" fmla="*/ 2091914 w 2304124"/>
              <a:gd name="connsiteY77" fmla="*/ 4475571 h 5078407"/>
              <a:gd name="connsiteX78" fmla="*/ 2169102 w 2304124"/>
              <a:gd name="connsiteY78" fmla="*/ 4497761 h 5078407"/>
              <a:gd name="connsiteX79" fmla="*/ 2256429 w 2304124"/>
              <a:gd name="connsiteY79" fmla="*/ 4510441 h 5078407"/>
              <a:gd name="connsiteX80" fmla="*/ 2304124 w 2304124"/>
              <a:gd name="connsiteY80" fmla="*/ 4512555 h 5078407"/>
              <a:gd name="connsiteX81" fmla="*/ 2304124 w 2304124"/>
              <a:gd name="connsiteY81" fmla="*/ 4520480 h 5078407"/>
              <a:gd name="connsiteX82" fmla="*/ 2275092 w 2304124"/>
              <a:gd name="connsiteY82" fmla="*/ 4554294 h 5078407"/>
              <a:gd name="connsiteX83" fmla="*/ 2211729 w 2304124"/>
              <a:gd name="connsiteY83" fmla="*/ 4617694 h 5078407"/>
              <a:gd name="connsiteX84" fmla="*/ 2112882 w 2304124"/>
              <a:gd name="connsiteY84" fmla="*/ 4709097 h 5078407"/>
              <a:gd name="connsiteX85" fmla="*/ 2046754 w 2304124"/>
              <a:gd name="connsiteY85" fmla="*/ 4770385 h 5078407"/>
              <a:gd name="connsiteX86" fmla="*/ 2011500 w 2304124"/>
              <a:gd name="connsiteY86" fmla="*/ 4796802 h 5078407"/>
              <a:gd name="connsiteX87" fmla="*/ 1955510 w 2304124"/>
              <a:gd name="connsiteY87" fmla="*/ 4834843 h 5078407"/>
              <a:gd name="connsiteX88" fmla="*/ 1916340 w 2304124"/>
              <a:gd name="connsiteY88" fmla="*/ 4857561 h 5078407"/>
              <a:gd name="connsiteX89" fmla="*/ 1875096 w 2304124"/>
              <a:gd name="connsiteY89" fmla="*/ 4877638 h 5078407"/>
              <a:gd name="connsiteX90" fmla="*/ 1830396 w 2304124"/>
              <a:gd name="connsiteY90" fmla="*/ 4892960 h 5078407"/>
              <a:gd name="connsiteX91" fmla="*/ 1783162 w 2304124"/>
              <a:gd name="connsiteY91" fmla="*/ 4904583 h 5078407"/>
              <a:gd name="connsiteX92" fmla="*/ 1732471 w 2304124"/>
              <a:gd name="connsiteY92" fmla="*/ 4910923 h 5078407"/>
              <a:gd name="connsiteX93" fmla="*/ 1705052 w 2304124"/>
              <a:gd name="connsiteY93" fmla="*/ 4911980 h 5078407"/>
              <a:gd name="connsiteX94" fmla="*/ 1681550 w 2304124"/>
              <a:gd name="connsiteY94" fmla="*/ 4910395 h 5078407"/>
              <a:gd name="connsiteX95" fmla="*/ 1631551 w 2304124"/>
              <a:gd name="connsiteY95" fmla="*/ 4899828 h 5078407"/>
              <a:gd name="connsiteX96" fmla="*/ 1581782 w 2304124"/>
              <a:gd name="connsiteY96" fmla="*/ 4888204 h 5078407"/>
              <a:gd name="connsiteX97" fmla="*/ 1546067 w 2304124"/>
              <a:gd name="connsiteY97" fmla="*/ 4883450 h 5078407"/>
              <a:gd name="connsiteX98" fmla="*/ 1524409 w 2304124"/>
              <a:gd name="connsiteY98" fmla="*/ 4885034 h 5078407"/>
              <a:gd name="connsiteX99" fmla="*/ 1514270 w 2304124"/>
              <a:gd name="connsiteY99" fmla="*/ 4886620 h 5078407"/>
              <a:gd name="connsiteX100" fmla="*/ 1509662 w 2304124"/>
              <a:gd name="connsiteY100" fmla="*/ 4885034 h 5078407"/>
              <a:gd name="connsiteX101" fmla="*/ 1499063 w 2304124"/>
              <a:gd name="connsiteY101" fmla="*/ 4883978 h 5078407"/>
              <a:gd name="connsiteX102" fmla="*/ 1480861 w 2304124"/>
              <a:gd name="connsiteY102" fmla="*/ 4889790 h 5078407"/>
              <a:gd name="connsiteX103" fmla="*/ 1456898 w 2304124"/>
              <a:gd name="connsiteY103" fmla="*/ 4906168 h 5078407"/>
              <a:gd name="connsiteX104" fmla="*/ 1437082 w 2304124"/>
              <a:gd name="connsiteY104" fmla="*/ 4926245 h 5078407"/>
              <a:gd name="connsiteX105" fmla="*/ 1431092 w 2304124"/>
              <a:gd name="connsiteY105" fmla="*/ 4936284 h 5078407"/>
              <a:gd name="connsiteX106" fmla="*/ 1428327 w 2304124"/>
              <a:gd name="connsiteY106" fmla="*/ 4942096 h 5078407"/>
              <a:gd name="connsiteX107" fmla="*/ 1420262 w 2304124"/>
              <a:gd name="connsiteY107" fmla="*/ 4951077 h 5078407"/>
              <a:gd name="connsiteX108" fmla="*/ 1414271 w 2304124"/>
              <a:gd name="connsiteY108" fmla="*/ 4953191 h 5078407"/>
              <a:gd name="connsiteX109" fmla="*/ 1414271 w 2304124"/>
              <a:gd name="connsiteY109" fmla="*/ 4946851 h 5078407"/>
              <a:gd name="connsiteX110" fmla="*/ 1408280 w 2304124"/>
              <a:gd name="connsiteY110" fmla="*/ 4947379 h 5078407"/>
              <a:gd name="connsiteX111" fmla="*/ 1388926 w 2304124"/>
              <a:gd name="connsiteY111" fmla="*/ 4969569 h 5078407"/>
              <a:gd name="connsiteX112" fmla="*/ 1348834 w 2304124"/>
              <a:gd name="connsiteY112" fmla="*/ 5022404 h 5078407"/>
              <a:gd name="connsiteX113" fmla="*/ 1314503 w 2304124"/>
              <a:gd name="connsiteY113" fmla="*/ 5058859 h 5078407"/>
              <a:gd name="connsiteX114" fmla="*/ 1291922 w 2304124"/>
              <a:gd name="connsiteY114" fmla="*/ 5075237 h 5078407"/>
              <a:gd name="connsiteX115" fmla="*/ 1281323 w 2304124"/>
              <a:gd name="connsiteY115" fmla="*/ 5078407 h 5078407"/>
              <a:gd name="connsiteX116" fmla="*/ 1272107 w 2304124"/>
              <a:gd name="connsiteY116" fmla="*/ 5073124 h 5078407"/>
              <a:gd name="connsiteX117" fmla="*/ 1258052 w 2304124"/>
              <a:gd name="connsiteY117" fmla="*/ 5057802 h 5078407"/>
              <a:gd name="connsiteX118" fmla="*/ 1246070 w 2304124"/>
              <a:gd name="connsiteY118" fmla="*/ 5040367 h 5078407"/>
              <a:gd name="connsiteX119" fmla="*/ 1232246 w 2304124"/>
              <a:gd name="connsiteY119" fmla="*/ 5025045 h 5078407"/>
              <a:gd name="connsiteX120" fmla="*/ 1222568 w 2304124"/>
              <a:gd name="connsiteY120" fmla="*/ 5019761 h 5078407"/>
              <a:gd name="connsiteX121" fmla="*/ 1214273 w 2304124"/>
              <a:gd name="connsiteY121" fmla="*/ 5001797 h 5078407"/>
              <a:gd name="connsiteX122" fmla="*/ 1192154 w 2304124"/>
              <a:gd name="connsiteY122" fmla="*/ 4969569 h 5078407"/>
              <a:gd name="connsiteX123" fmla="*/ 1166578 w 2304124"/>
              <a:gd name="connsiteY123" fmla="*/ 4941039 h 5078407"/>
              <a:gd name="connsiteX124" fmla="*/ 1138007 w 2304124"/>
              <a:gd name="connsiteY124" fmla="*/ 4915150 h 5078407"/>
              <a:gd name="connsiteX125" fmla="*/ 1122800 w 2304124"/>
              <a:gd name="connsiteY125" fmla="*/ 4903526 h 5078407"/>
              <a:gd name="connsiteX126" fmla="*/ 1058975 w 2304124"/>
              <a:gd name="connsiteY126" fmla="*/ 4831673 h 5078407"/>
              <a:gd name="connsiteX127" fmla="*/ 927179 w 2304124"/>
              <a:gd name="connsiteY127" fmla="*/ 4689549 h 5078407"/>
              <a:gd name="connsiteX128" fmla="*/ 856443 w 2304124"/>
              <a:gd name="connsiteY128" fmla="*/ 4620336 h 5078407"/>
              <a:gd name="connsiteX129" fmla="*/ 836167 w 2304124"/>
              <a:gd name="connsiteY129" fmla="*/ 4599203 h 5078407"/>
              <a:gd name="connsiteX130" fmla="*/ 799070 w 2304124"/>
              <a:gd name="connsiteY130" fmla="*/ 4564861 h 5078407"/>
              <a:gd name="connsiteX131" fmla="*/ 771881 w 2304124"/>
              <a:gd name="connsiteY131" fmla="*/ 4549539 h 5078407"/>
              <a:gd name="connsiteX132" fmla="*/ 756675 w 2304124"/>
              <a:gd name="connsiteY132" fmla="*/ 4545841 h 5078407"/>
              <a:gd name="connsiteX133" fmla="*/ 753449 w 2304124"/>
              <a:gd name="connsiteY133" fmla="*/ 4531575 h 5078407"/>
              <a:gd name="connsiteX134" fmla="*/ 741467 w 2304124"/>
              <a:gd name="connsiteY134" fmla="*/ 4508328 h 5078407"/>
              <a:gd name="connsiteX135" fmla="*/ 716813 w 2304124"/>
              <a:gd name="connsiteY135" fmla="*/ 4479269 h 5078407"/>
              <a:gd name="connsiteX136" fmla="*/ 678104 w 2304124"/>
              <a:gd name="connsiteY136" fmla="*/ 4447569 h 5078407"/>
              <a:gd name="connsiteX137" fmla="*/ 651607 w 2304124"/>
              <a:gd name="connsiteY137" fmla="*/ 4420624 h 5078407"/>
              <a:gd name="connsiteX138" fmla="*/ 637782 w 2304124"/>
              <a:gd name="connsiteY138" fmla="*/ 4400019 h 5078407"/>
              <a:gd name="connsiteX139" fmla="*/ 632252 w 2304124"/>
              <a:gd name="connsiteY139" fmla="*/ 4387338 h 5078407"/>
              <a:gd name="connsiteX140" fmla="*/ 615202 w 2304124"/>
              <a:gd name="connsiteY140" fmla="*/ 4379942 h 5078407"/>
              <a:gd name="connsiteX141" fmla="*/ 584326 w 2304124"/>
              <a:gd name="connsiteY141" fmla="*/ 4360393 h 5078407"/>
              <a:gd name="connsiteX142" fmla="*/ 544926 w 2304124"/>
              <a:gd name="connsiteY142" fmla="*/ 4324465 h 5078407"/>
              <a:gd name="connsiteX143" fmla="*/ 496309 w 2304124"/>
              <a:gd name="connsiteY143" fmla="*/ 4273745 h 5078407"/>
              <a:gd name="connsiteX144" fmla="*/ 455756 w 2304124"/>
              <a:gd name="connsiteY144" fmla="*/ 4239403 h 5078407"/>
              <a:gd name="connsiteX145" fmla="*/ 425341 w 2304124"/>
              <a:gd name="connsiteY145" fmla="*/ 4220383 h 5078407"/>
              <a:gd name="connsiteX146" fmla="*/ 407139 w 2304124"/>
              <a:gd name="connsiteY146" fmla="*/ 4213514 h 5078407"/>
              <a:gd name="connsiteX147" fmla="*/ 393314 w 2304124"/>
              <a:gd name="connsiteY147" fmla="*/ 4189739 h 5078407"/>
              <a:gd name="connsiteX148" fmla="*/ 361978 w 2304124"/>
              <a:gd name="connsiteY148" fmla="*/ 4147472 h 5078407"/>
              <a:gd name="connsiteX149" fmla="*/ 311518 w 2304124"/>
              <a:gd name="connsiteY149" fmla="*/ 4087241 h 5078407"/>
              <a:gd name="connsiteX150" fmla="*/ 240320 w 2304124"/>
              <a:gd name="connsiteY150" fmla="*/ 4011160 h 5078407"/>
              <a:gd name="connsiteX151" fmla="*/ 188477 w 2304124"/>
              <a:gd name="connsiteY151" fmla="*/ 3951986 h 5078407"/>
              <a:gd name="connsiteX152" fmla="*/ 156220 w 2304124"/>
              <a:gd name="connsiteY152" fmla="*/ 3910247 h 5078407"/>
              <a:gd name="connsiteX153" fmla="*/ 141013 w 2304124"/>
              <a:gd name="connsiteY153" fmla="*/ 3888585 h 5078407"/>
              <a:gd name="connsiteX154" fmla="*/ 135943 w 2304124"/>
              <a:gd name="connsiteY154" fmla="*/ 3883829 h 5078407"/>
              <a:gd name="connsiteX155" fmla="*/ 126727 w 2304124"/>
              <a:gd name="connsiteY155" fmla="*/ 3881188 h 5078407"/>
              <a:gd name="connsiteX156" fmla="*/ 113133 w 2304124"/>
              <a:gd name="connsiteY156" fmla="*/ 3885415 h 5078407"/>
              <a:gd name="connsiteX157" fmla="*/ 99769 w 2304124"/>
              <a:gd name="connsiteY157" fmla="*/ 3888585 h 5078407"/>
              <a:gd name="connsiteX158" fmla="*/ 102995 w 2304124"/>
              <a:gd name="connsiteY158" fmla="*/ 3876433 h 5078407"/>
              <a:gd name="connsiteX159" fmla="*/ 101612 w 2304124"/>
              <a:gd name="connsiteY159" fmla="*/ 3856357 h 5078407"/>
              <a:gd name="connsiteX160" fmla="*/ 95160 w 2304124"/>
              <a:gd name="connsiteY160" fmla="*/ 3841563 h 5078407"/>
              <a:gd name="connsiteX161" fmla="*/ 83640 w 2304124"/>
              <a:gd name="connsiteY161" fmla="*/ 3829939 h 5078407"/>
              <a:gd name="connsiteX162" fmla="*/ 65207 w 2304124"/>
              <a:gd name="connsiteY162" fmla="*/ 3813561 h 5078407"/>
              <a:gd name="connsiteX163" fmla="*/ 51382 w 2304124"/>
              <a:gd name="connsiteY163" fmla="*/ 3796654 h 5078407"/>
              <a:gd name="connsiteX164" fmla="*/ 48156 w 2304124"/>
              <a:gd name="connsiteY164" fmla="*/ 3781332 h 5078407"/>
              <a:gd name="connsiteX165" fmla="*/ 50000 w 2304124"/>
              <a:gd name="connsiteY165" fmla="*/ 3771822 h 5078407"/>
              <a:gd name="connsiteX166" fmla="*/ 37788 w 2304124"/>
              <a:gd name="connsiteY166" fmla="*/ 3759141 h 5078407"/>
              <a:gd name="connsiteX167" fmla="*/ 20737 w 2304124"/>
              <a:gd name="connsiteY167" fmla="*/ 3739593 h 5078407"/>
              <a:gd name="connsiteX168" fmla="*/ 36405 w 2304124"/>
              <a:gd name="connsiteY168" fmla="*/ 3742234 h 5078407"/>
              <a:gd name="connsiteX169" fmla="*/ 53226 w 2304124"/>
              <a:gd name="connsiteY169" fmla="*/ 3735894 h 5078407"/>
              <a:gd name="connsiteX170" fmla="*/ 79953 w 2304124"/>
              <a:gd name="connsiteY170" fmla="*/ 3713705 h 5078407"/>
              <a:gd name="connsiteX171" fmla="*/ 116128 w 2304124"/>
              <a:gd name="connsiteY171" fmla="*/ 3674079 h 5078407"/>
              <a:gd name="connsiteX172" fmla="*/ 133178 w 2304124"/>
              <a:gd name="connsiteY172" fmla="*/ 3655587 h 5078407"/>
              <a:gd name="connsiteX173" fmla="*/ 205298 w 2304124"/>
              <a:gd name="connsiteY173" fmla="*/ 3583732 h 5078407"/>
              <a:gd name="connsiteX174" fmla="*/ 320734 w 2304124"/>
              <a:gd name="connsiteY174" fmla="*/ 3471196 h 5078407"/>
              <a:gd name="connsiteX175" fmla="*/ 388706 w 2304124"/>
              <a:gd name="connsiteY175" fmla="*/ 3398814 h 5078407"/>
              <a:gd name="connsiteX176" fmla="*/ 415895 w 2304124"/>
              <a:gd name="connsiteY176" fmla="*/ 3364471 h 5078407"/>
              <a:gd name="connsiteX177" fmla="*/ 438705 w 2304124"/>
              <a:gd name="connsiteY177" fmla="*/ 3332242 h 5078407"/>
              <a:gd name="connsiteX178" fmla="*/ 481101 w 2304124"/>
              <a:gd name="connsiteY178" fmla="*/ 3255105 h 5078407"/>
              <a:gd name="connsiteX179" fmla="*/ 519119 w 2304124"/>
              <a:gd name="connsiteY179" fmla="*/ 3165815 h 5078407"/>
              <a:gd name="connsiteX180" fmla="*/ 552299 w 2304124"/>
              <a:gd name="connsiteY180" fmla="*/ 3068072 h 5078407"/>
              <a:gd name="connsiteX181" fmla="*/ 582022 w 2304124"/>
              <a:gd name="connsiteY181" fmla="*/ 2965046 h 5078407"/>
              <a:gd name="connsiteX182" fmla="*/ 606445 w 2304124"/>
              <a:gd name="connsiteY182" fmla="*/ 2859378 h 5078407"/>
              <a:gd name="connsiteX183" fmla="*/ 627182 w 2304124"/>
              <a:gd name="connsiteY183" fmla="*/ 2754766 h 5078407"/>
              <a:gd name="connsiteX184" fmla="*/ 642851 w 2304124"/>
              <a:gd name="connsiteY184" fmla="*/ 2654382 h 5078407"/>
              <a:gd name="connsiteX185" fmla="*/ 648842 w 2304124"/>
              <a:gd name="connsiteY185" fmla="*/ 2606831 h 5078407"/>
              <a:gd name="connsiteX186" fmla="*/ 659671 w 2304124"/>
              <a:gd name="connsiteY186" fmla="*/ 2523354 h 5078407"/>
              <a:gd name="connsiteX187" fmla="*/ 685016 w 2304124"/>
              <a:gd name="connsiteY187" fmla="*/ 2362210 h 5078407"/>
              <a:gd name="connsiteX188" fmla="*/ 726951 w 2304124"/>
              <a:gd name="connsiteY188" fmla="*/ 2129740 h 5078407"/>
              <a:gd name="connsiteX189" fmla="*/ 786628 w 2304124"/>
              <a:gd name="connsiteY189" fmla="*/ 1833869 h 5078407"/>
              <a:gd name="connsiteX190" fmla="*/ 828794 w 2304124"/>
              <a:gd name="connsiteY190" fmla="*/ 1614080 h 5078407"/>
              <a:gd name="connsiteX191" fmla="*/ 854139 w 2304124"/>
              <a:gd name="connsiteY191" fmla="*/ 1467201 h 5078407"/>
              <a:gd name="connsiteX192" fmla="*/ 865199 w 2304124"/>
              <a:gd name="connsiteY192" fmla="*/ 1392705 h 5078407"/>
              <a:gd name="connsiteX193" fmla="*/ 869346 w 2304124"/>
              <a:gd name="connsiteY193" fmla="*/ 1363119 h 5078407"/>
              <a:gd name="connsiteX194" fmla="*/ 873032 w 2304124"/>
              <a:gd name="connsiteY194" fmla="*/ 1301302 h 5078407"/>
              <a:gd name="connsiteX195" fmla="*/ 875797 w 2304124"/>
              <a:gd name="connsiteY195" fmla="*/ 1206730 h 5078407"/>
              <a:gd name="connsiteX196" fmla="*/ 878563 w 2304124"/>
              <a:gd name="connsiteY196" fmla="*/ 1113213 h 5078407"/>
              <a:gd name="connsiteX197" fmla="*/ 883401 w 2304124"/>
              <a:gd name="connsiteY197" fmla="*/ 1052454 h 5078407"/>
              <a:gd name="connsiteX198" fmla="*/ 891235 w 2304124"/>
              <a:gd name="connsiteY198" fmla="*/ 994865 h 5078407"/>
              <a:gd name="connsiteX199" fmla="*/ 905060 w 2304124"/>
              <a:gd name="connsiteY199" fmla="*/ 942559 h 5078407"/>
              <a:gd name="connsiteX200" fmla="*/ 915199 w 2304124"/>
              <a:gd name="connsiteY200" fmla="*/ 918256 h 5078407"/>
              <a:gd name="connsiteX201" fmla="*/ 921650 w 2304124"/>
              <a:gd name="connsiteY201" fmla="*/ 903462 h 5078407"/>
              <a:gd name="connsiteX202" fmla="*/ 940543 w 2304124"/>
              <a:gd name="connsiteY202" fmla="*/ 874403 h 5078407"/>
              <a:gd name="connsiteX203" fmla="*/ 975797 w 2304124"/>
              <a:gd name="connsiteY203" fmla="*/ 828966 h 5078407"/>
              <a:gd name="connsiteX204" fmla="*/ 1062201 w 2304124"/>
              <a:gd name="connsiteY204" fmla="*/ 739677 h 5078407"/>
              <a:gd name="connsiteX205" fmla="*/ 1114966 w 2304124"/>
              <a:gd name="connsiteY205" fmla="*/ 685257 h 5078407"/>
              <a:gd name="connsiteX206" fmla="*/ 1167961 w 2304124"/>
              <a:gd name="connsiteY206" fmla="*/ 629781 h 5078407"/>
              <a:gd name="connsiteX207" fmla="*/ 1252061 w 2304124"/>
              <a:gd name="connsiteY207" fmla="*/ 545247 h 5078407"/>
              <a:gd name="connsiteX208" fmla="*/ 1302061 w 2304124"/>
              <a:gd name="connsiteY208" fmla="*/ 488714 h 5078407"/>
              <a:gd name="connsiteX209" fmla="*/ 1322337 w 2304124"/>
              <a:gd name="connsiteY209" fmla="*/ 460713 h 5078407"/>
              <a:gd name="connsiteX210" fmla="*/ 1341692 w 2304124"/>
              <a:gd name="connsiteY210" fmla="*/ 431654 h 5078407"/>
              <a:gd name="connsiteX211" fmla="*/ 1373719 w 2304124"/>
              <a:gd name="connsiteY211" fmla="*/ 371951 h 5078407"/>
              <a:gd name="connsiteX212" fmla="*/ 1412889 w 2304124"/>
              <a:gd name="connsiteY212" fmla="*/ 278964 h 5078407"/>
              <a:gd name="connsiteX213" fmla="*/ 1450907 w 2304124"/>
              <a:gd name="connsiteY213" fmla="*/ 185447 h 5078407"/>
              <a:gd name="connsiteX214" fmla="*/ 1480400 w 2304124"/>
              <a:gd name="connsiteY214" fmla="*/ 127330 h 5078407"/>
              <a:gd name="connsiteX215" fmla="*/ 1516114 w 2304124"/>
              <a:gd name="connsiteY215" fmla="*/ 72911 h 5078407"/>
              <a:gd name="connsiteX216" fmla="*/ 1549293 w 2304124"/>
              <a:gd name="connsiteY216" fmla="*/ 35927 h 5078407"/>
              <a:gd name="connsiteX217" fmla="*/ 1574869 w 2304124"/>
              <a:gd name="connsiteY217" fmla="*/ 13209 h 5078407"/>
              <a:gd name="connsiteX218" fmla="*/ 1588694 w 2304124"/>
              <a:gd name="connsiteY218" fmla="*/ 3170 h 5078407"/>
              <a:gd name="connsiteX219" fmla="*/ 1602058 w 2304124"/>
              <a:gd name="connsiteY219" fmla="*/ 528 h 5078407"/>
              <a:gd name="connsiteX220" fmla="*/ 1624638 w 2304124"/>
              <a:gd name="connsiteY220" fmla="*/ 0 h 507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</a:cxnLst>
            <a:rect l="l" t="t" r="r" b="b"/>
            <a:pathLst>
              <a:path w="2304124" h="5078407">
                <a:moveTo>
                  <a:pt x="10225" y="3729484"/>
                </a:moveTo>
                <a:lnTo>
                  <a:pt x="14747" y="3732724"/>
                </a:lnTo>
                <a:lnTo>
                  <a:pt x="20737" y="3739593"/>
                </a:lnTo>
                <a:close/>
                <a:moveTo>
                  <a:pt x="0" y="3713705"/>
                </a:moveTo>
                <a:cubicBezTo>
                  <a:pt x="2074" y="3717931"/>
                  <a:pt x="4378" y="3721629"/>
                  <a:pt x="6452" y="3725856"/>
                </a:cubicBezTo>
                <a:lnTo>
                  <a:pt x="10225" y="3729484"/>
                </a:lnTo>
                <a:lnTo>
                  <a:pt x="0" y="3722157"/>
                </a:lnTo>
                <a:close/>
                <a:moveTo>
                  <a:pt x="1624638" y="0"/>
                </a:moveTo>
                <a:lnTo>
                  <a:pt x="1639672" y="1871"/>
                </a:lnTo>
                <a:lnTo>
                  <a:pt x="1654851" y="9493"/>
                </a:lnTo>
                <a:lnTo>
                  <a:pt x="1698221" y="19164"/>
                </a:lnTo>
                <a:lnTo>
                  <a:pt x="1719338" y="25889"/>
                </a:lnTo>
                <a:lnTo>
                  <a:pt x="1726728" y="26706"/>
                </a:lnTo>
                <a:lnTo>
                  <a:pt x="1730234" y="27689"/>
                </a:lnTo>
                <a:cubicBezTo>
                  <a:pt x="1737917" y="31358"/>
                  <a:pt x="1745195" y="36873"/>
                  <a:pt x="1751896" y="45538"/>
                </a:cubicBezTo>
                <a:cubicBezTo>
                  <a:pt x="1778699" y="80197"/>
                  <a:pt x="1801805" y="162916"/>
                  <a:pt x="1815668" y="217446"/>
                </a:cubicBezTo>
                <a:cubicBezTo>
                  <a:pt x="1829532" y="271976"/>
                  <a:pt x="1831843" y="308484"/>
                  <a:pt x="1835077" y="372718"/>
                </a:cubicBezTo>
                <a:cubicBezTo>
                  <a:pt x="1836695" y="404835"/>
                  <a:pt x="1836810" y="445964"/>
                  <a:pt x="1836464" y="487266"/>
                </a:cubicBezTo>
                <a:lnTo>
                  <a:pt x="1835206" y="592138"/>
                </a:lnTo>
                <a:lnTo>
                  <a:pt x="1831318" y="602837"/>
                </a:lnTo>
                <a:cubicBezTo>
                  <a:pt x="1830627" y="610233"/>
                  <a:pt x="1829705" y="618159"/>
                  <a:pt x="1829014" y="625554"/>
                </a:cubicBezTo>
                <a:lnTo>
                  <a:pt x="1831779" y="677860"/>
                </a:lnTo>
                <a:cubicBezTo>
                  <a:pt x="1831318" y="688427"/>
                  <a:pt x="1830858" y="699523"/>
                  <a:pt x="1830396" y="710089"/>
                </a:cubicBezTo>
                <a:cubicBezTo>
                  <a:pt x="1830858" y="722241"/>
                  <a:pt x="1831318" y="733865"/>
                  <a:pt x="1831779" y="746017"/>
                </a:cubicBezTo>
                <a:cubicBezTo>
                  <a:pt x="1830166" y="767151"/>
                  <a:pt x="1828783" y="788812"/>
                  <a:pt x="1827170" y="809945"/>
                </a:cubicBezTo>
                <a:cubicBezTo>
                  <a:pt x="1821410" y="838476"/>
                  <a:pt x="1815419" y="867007"/>
                  <a:pt x="1809659" y="895537"/>
                </a:cubicBezTo>
                <a:cubicBezTo>
                  <a:pt x="1805512" y="914029"/>
                  <a:pt x="1801134" y="933049"/>
                  <a:pt x="1796987" y="951541"/>
                </a:cubicBezTo>
                <a:cubicBezTo>
                  <a:pt x="1794913" y="959994"/>
                  <a:pt x="1793069" y="967919"/>
                  <a:pt x="1790996" y="976373"/>
                </a:cubicBezTo>
                <a:cubicBezTo>
                  <a:pt x="1784775" y="991166"/>
                  <a:pt x="1778784" y="1005960"/>
                  <a:pt x="1772562" y="1020754"/>
                </a:cubicBezTo>
                <a:cubicBezTo>
                  <a:pt x="1769567" y="1028150"/>
                  <a:pt x="1766802" y="1035547"/>
                  <a:pt x="1763807" y="1042944"/>
                </a:cubicBezTo>
                <a:cubicBezTo>
                  <a:pt x="1762195" y="1055096"/>
                  <a:pt x="1760811" y="1067776"/>
                  <a:pt x="1759199" y="1079927"/>
                </a:cubicBezTo>
                <a:lnTo>
                  <a:pt x="1758649" y="1089443"/>
                </a:lnTo>
                <a:lnTo>
                  <a:pt x="1734058" y="1168395"/>
                </a:lnTo>
                <a:cubicBezTo>
                  <a:pt x="1725591" y="1205436"/>
                  <a:pt x="1718712" y="1248299"/>
                  <a:pt x="1713420" y="1300157"/>
                </a:cubicBezTo>
                <a:cubicBezTo>
                  <a:pt x="1702837" y="1403874"/>
                  <a:pt x="1698603" y="1581674"/>
                  <a:pt x="1700720" y="1693857"/>
                </a:cubicBezTo>
                <a:cubicBezTo>
                  <a:pt x="1702837" y="1806040"/>
                  <a:pt x="1709187" y="1886474"/>
                  <a:pt x="1726120" y="1973257"/>
                </a:cubicBezTo>
                <a:cubicBezTo>
                  <a:pt x="1743053" y="2060040"/>
                  <a:pt x="1768453" y="2174340"/>
                  <a:pt x="1802320" y="2214557"/>
                </a:cubicBezTo>
                <a:lnTo>
                  <a:pt x="1805594" y="2217482"/>
                </a:lnTo>
                <a:lnTo>
                  <a:pt x="1817954" y="2259711"/>
                </a:lnTo>
                <a:cubicBezTo>
                  <a:pt x="1824406" y="2291412"/>
                  <a:pt x="1830858" y="2323641"/>
                  <a:pt x="1837309" y="2355341"/>
                </a:cubicBezTo>
                <a:lnTo>
                  <a:pt x="1846986" y="2423497"/>
                </a:lnTo>
                <a:cubicBezTo>
                  <a:pt x="1849060" y="2446744"/>
                  <a:pt x="1850903" y="2470519"/>
                  <a:pt x="1852977" y="2493767"/>
                </a:cubicBezTo>
                <a:cubicBezTo>
                  <a:pt x="1853899" y="2518599"/>
                  <a:pt x="1854820" y="2542902"/>
                  <a:pt x="1855742" y="2567734"/>
                </a:cubicBezTo>
                <a:cubicBezTo>
                  <a:pt x="1855512" y="2580942"/>
                  <a:pt x="1855050" y="2593623"/>
                  <a:pt x="1854820" y="2606831"/>
                </a:cubicBezTo>
                <a:cubicBezTo>
                  <a:pt x="1855512" y="2636947"/>
                  <a:pt x="1856433" y="2667062"/>
                  <a:pt x="1857125" y="2697177"/>
                </a:cubicBezTo>
                <a:cubicBezTo>
                  <a:pt x="1855972" y="2743671"/>
                  <a:pt x="1855050" y="2790694"/>
                  <a:pt x="1853899" y="2837187"/>
                </a:cubicBezTo>
                <a:cubicBezTo>
                  <a:pt x="1855050" y="2866774"/>
                  <a:pt x="1856433" y="2895833"/>
                  <a:pt x="1857585" y="2925421"/>
                </a:cubicBezTo>
                <a:cubicBezTo>
                  <a:pt x="1859659" y="2938629"/>
                  <a:pt x="1861502" y="2951838"/>
                  <a:pt x="1863576" y="2965046"/>
                </a:cubicBezTo>
                <a:cubicBezTo>
                  <a:pt x="1863806" y="3004143"/>
                  <a:pt x="1864267" y="3043240"/>
                  <a:pt x="1864498" y="3082338"/>
                </a:cubicBezTo>
                <a:cubicBezTo>
                  <a:pt x="1862654" y="3138870"/>
                  <a:pt x="1860811" y="3194874"/>
                  <a:pt x="1858967" y="3251407"/>
                </a:cubicBezTo>
                <a:cubicBezTo>
                  <a:pt x="1855281" y="3286277"/>
                  <a:pt x="1851594" y="3321676"/>
                  <a:pt x="1847908" y="3356546"/>
                </a:cubicBezTo>
                <a:lnTo>
                  <a:pt x="1838231" y="3405682"/>
                </a:lnTo>
                <a:lnTo>
                  <a:pt x="1835926" y="3410965"/>
                </a:lnTo>
                <a:cubicBezTo>
                  <a:pt x="1834313" y="3415720"/>
                  <a:pt x="1832931" y="3419947"/>
                  <a:pt x="1831318" y="3424702"/>
                </a:cubicBezTo>
                <a:cubicBezTo>
                  <a:pt x="1830627" y="3432627"/>
                  <a:pt x="1829705" y="3441080"/>
                  <a:pt x="1829014" y="3449005"/>
                </a:cubicBezTo>
                <a:cubicBezTo>
                  <a:pt x="1829935" y="3467497"/>
                  <a:pt x="1830858" y="3486518"/>
                  <a:pt x="1831779" y="3505010"/>
                </a:cubicBezTo>
                <a:cubicBezTo>
                  <a:pt x="1831318" y="3516633"/>
                  <a:pt x="1830858" y="3527729"/>
                  <a:pt x="1830396" y="3539352"/>
                </a:cubicBezTo>
                <a:cubicBezTo>
                  <a:pt x="1829935" y="3552561"/>
                  <a:pt x="1829475" y="3566298"/>
                  <a:pt x="1829014" y="3579505"/>
                </a:cubicBezTo>
                <a:cubicBezTo>
                  <a:pt x="1826940" y="3610678"/>
                  <a:pt x="1824636" y="3641850"/>
                  <a:pt x="1822562" y="3673022"/>
                </a:cubicBezTo>
                <a:cubicBezTo>
                  <a:pt x="1817263" y="3723742"/>
                  <a:pt x="1811733" y="3774463"/>
                  <a:pt x="1806433" y="3825184"/>
                </a:cubicBezTo>
                <a:cubicBezTo>
                  <a:pt x="1803207" y="3857413"/>
                  <a:pt x="1800213" y="3889641"/>
                  <a:pt x="1796987" y="3921870"/>
                </a:cubicBezTo>
                <a:cubicBezTo>
                  <a:pt x="1795374" y="3926625"/>
                  <a:pt x="1793991" y="3931380"/>
                  <a:pt x="1792378" y="3936135"/>
                </a:cubicBezTo>
                <a:cubicBezTo>
                  <a:pt x="1790765" y="3949872"/>
                  <a:pt x="1788922" y="3964138"/>
                  <a:pt x="1787309" y="3977875"/>
                </a:cubicBezTo>
                <a:lnTo>
                  <a:pt x="1787309" y="4023840"/>
                </a:lnTo>
                <a:cubicBezTo>
                  <a:pt x="1788922" y="4037577"/>
                  <a:pt x="1790765" y="4051842"/>
                  <a:pt x="1792378" y="4065579"/>
                </a:cubicBezTo>
                <a:cubicBezTo>
                  <a:pt x="1793991" y="4070334"/>
                  <a:pt x="1795374" y="4075089"/>
                  <a:pt x="1796987" y="4079844"/>
                </a:cubicBezTo>
                <a:lnTo>
                  <a:pt x="1796987" y="4113130"/>
                </a:lnTo>
                <a:cubicBezTo>
                  <a:pt x="1796756" y="4122112"/>
                  <a:pt x="1796756" y="4131622"/>
                  <a:pt x="1796526" y="4140604"/>
                </a:cubicBezTo>
                <a:cubicBezTo>
                  <a:pt x="1798139" y="4152227"/>
                  <a:pt x="1799982" y="4164378"/>
                  <a:pt x="1801595" y="4176002"/>
                </a:cubicBezTo>
                <a:lnTo>
                  <a:pt x="1809659" y="4188154"/>
                </a:lnTo>
                <a:cubicBezTo>
                  <a:pt x="1812193" y="4190267"/>
                  <a:pt x="1814498" y="4192380"/>
                  <a:pt x="1817032" y="4194494"/>
                </a:cubicBezTo>
                <a:cubicBezTo>
                  <a:pt x="1818645" y="4195022"/>
                  <a:pt x="1820028" y="4196079"/>
                  <a:pt x="1821641" y="4196607"/>
                </a:cubicBezTo>
                <a:lnTo>
                  <a:pt x="1837309" y="4230950"/>
                </a:lnTo>
                <a:lnTo>
                  <a:pt x="1872792" y="4294879"/>
                </a:lnTo>
                <a:lnTo>
                  <a:pt x="1915419" y="4352468"/>
                </a:lnTo>
                <a:lnTo>
                  <a:pt x="1966340" y="4401604"/>
                </a:lnTo>
                <a:lnTo>
                  <a:pt x="2024864" y="4442286"/>
                </a:lnTo>
                <a:lnTo>
                  <a:pt x="2091914" y="4475571"/>
                </a:lnTo>
                <a:lnTo>
                  <a:pt x="2169102" y="4497761"/>
                </a:lnTo>
                <a:lnTo>
                  <a:pt x="2256429" y="4510441"/>
                </a:lnTo>
                <a:lnTo>
                  <a:pt x="2304124" y="4512555"/>
                </a:lnTo>
                <a:lnTo>
                  <a:pt x="2304124" y="4520480"/>
                </a:lnTo>
                <a:lnTo>
                  <a:pt x="2275092" y="4554294"/>
                </a:lnTo>
                <a:lnTo>
                  <a:pt x="2211729" y="4617694"/>
                </a:lnTo>
                <a:lnTo>
                  <a:pt x="2112882" y="4709097"/>
                </a:lnTo>
                <a:lnTo>
                  <a:pt x="2046754" y="4770385"/>
                </a:lnTo>
                <a:lnTo>
                  <a:pt x="2011500" y="4796802"/>
                </a:lnTo>
                <a:lnTo>
                  <a:pt x="1955510" y="4834843"/>
                </a:lnTo>
                <a:lnTo>
                  <a:pt x="1916340" y="4857561"/>
                </a:lnTo>
                <a:lnTo>
                  <a:pt x="1875096" y="4877638"/>
                </a:lnTo>
                <a:lnTo>
                  <a:pt x="1830396" y="4892960"/>
                </a:lnTo>
                <a:lnTo>
                  <a:pt x="1783162" y="4904583"/>
                </a:lnTo>
                <a:lnTo>
                  <a:pt x="1732471" y="4910923"/>
                </a:lnTo>
                <a:lnTo>
                  <a:pt x="1705052" y="4911980"/>
                </a:lnTo>
                <a:lnTo>
                  <a:pt x="1681550" y="4910395"/>
                </a:lnTo>
                <a:lnTo>
                  <a:pt x="1631551" y="4899828"/>
                </a:lnTo>
                <a:lnTo>
                  <a:pt x="1581782" y="4888204"/>
                </a:lnTo>
                <a:lnTo>
                  <a:pt x="1546067" y="4883450"/>
                </a:lnTo>
                <a:lnTo>
                  <a:pt x="1524409" y="4885034"/>
                </a:lnTo>
                <a:lnTo>
                  <a:pt x="1514270" y="4886620"/>
                </a:lnTo>
                <a:lnTo>
                  <a:pt x="1509662" y="4885034"/>
                </a:lnTo>
                <a:cubicBezTo>
                  <a:pt x="1506206" y="4884507"/>
                  <a:pt x="1502519" y="4884507"/>
                  <a:pt x="1499063" y="4883978"/>
                </a:cubicBezTo>
                <a:cubicBezTo>
                  <a:pt x="1493072" y="4886091"/>
                  <a:pt x="1486852" y="4887677"/>
                  <a:pt x="1480861" y="4889790"/>
                </a:cubicBezTo>
                <a:cubicBezTo>
                  <a:pt x="1472796" y="4895073"/>
                  <a:pt x="1464962" y="4900885"/>
                  <a:pt x="1456898" y="4906168"/>
                </a:cubicBezTo>
                <a:lnTo>
                  <a:pt x="1437082" y="4926245"/>
                </a:lnTo>
                <a:cubicBezTo>
                  <a:pt x="1435008" y="4929415"/>
                  <a:pt x="1433165" y="4933114"/>
                  <a:pt x="1431092" y="4936284"/>
                </a:cubicBezTo>
                <a:cubicBezTo>
                  <a:pt x="1430169" y="4938397"/>
                  <a:pt x="1429248" y="4939982"/>
                  <a:pt x="1428327" y="4942096"/>
                </a:cubicBezTo>
                <a:cubicBezTo>
                  <a:pt x="1425562" y="4945266"/>
                  <a:pt x="1423027" y="4947907"/>
                  <a:pt x="1420262" y="4951077"/>
                </a:cubicBezTo>
                <a:cubicBezTo>
                  <a:pt x="1418189" y="4951606"/>
                  <a:pt x="1416345" y="4952662"/>
                  <a:pt x="1414271" y="4953191"/>
                </a:cubicBezTo>
                <a:lnTo>
                  <a:pt x="1414271" y="4946851"/>
                </a:lnTo>
                <a:cubicBezTo>
                  <a:pt x="1412198" y="4946851"/>
                  <a:pt x="1410354" y="4947379"/>
                  <a:pt x="1408280" y="4947379"/>
                </a:cubicBezTo>
                <a:lnTo>
                  <a:pt x="1388926" y="4969569"/>
                </a:lnTo>
                <a:lnTo>
                  <a:pt x="1348834" y="5022404"/>
                </a:lnTo>
                <a:lnTo>
                  <a:pt x="1314503" y="5058859"/>
                </a:lnTo>
                <a:cubicBezTo>
                  <a:pt x="1306899" y="5064142"/>
                  <a:pt x="1299526" y="5069954"/>
                  <a:pt x="1291922" y="5075237"/>
                </a:cubicBezTo>
                <a:lnTo>
                  <a:pt x="1281323" y="5078407"/>
                </a:lnTo>
                <a:cubicBezTo>
                  <a:pt x="1278328" y="5076822"/>
                  <a:pt x="1275102" y="5074709"/>
                  <a:pt x="1272107" y="5073124"/>
                </a:cubicBezTo>
                <a:cubicBezTo>
                  <a:pt x="1267499" y="5067840"/>
                  <a:pt x="1262660" y="5063085"/>
                  <a:pt x="1258052" y="5057802"/>
                </a:cubicBezTo>
                <a:cubicBezTo>
                  <a:pt x="1254135" y="5051990"/>
                  <a:pt x="1249988" y="5046178"/>
                  <a:pt x="1246070" y="5040367"/>
                </a:cubicBezTo>
                <a:cubicBezTo>
                  <a:pt x="1241462" y="5035084"/>
                  <a:pt x="1236854" y="5030328"/>
                  <a:pt x="1232246" y="5025045"/>
                </a:cubicBezTo>
                <a:cubicBezTo>
                  <a:pt x="1229020" y="5023460"/>
                  <a:pt x="1225794" y="5021347"/>
                  <a:pt x="1222568" y="5019761"/>
                </a:cubicBezTo>
                <a:cubicBezTo>
                  <a:pt x="1219803" y="5013950"/>
                  <a:pt x="1217038" y="5007610"/>
                  <a:pt x="1214273" y="5001797"/>
                </a:cubicBezTo>
                <a:cubicBezTo>
                  <a:pt x="1206900" y="4991231"/>
                  <a:pt x="1199527" y="4980136"/>
                  <a:pt x="1192154" y="4969569"/>
                </a:cubicBezTo>
                <a:lnTo>
                  <a:pt x="1166578" y="4941039"/>
                </a:lnTo>
                <a:lnTo>
                  <a:pt x="1138007" y="4915150"/>
                </a:lnTo>
                <a:cubicBezTo>
                  <a:pt x="1132938" y="4911452"/>
                  <a:pt x="1127869" y="4907225"/>
                  <a:pt x="1122800" y="4903526"/>
                </a:cubicBezTo>
                <a:lnTo>
                  <a:pt x="1058975" y="4831673"/>
                </a:lnTo>
                <a:lnTo>
                  <a:pt x="927179" y="4689549"/>
                </a:lnTo>
                <a:lnTo>
                  <a:pt x="856443" y="4620336"/>
                </a:lnTo>
                <a:lnTo>
                  <a:pt x="836167" y="4599203"/>
                </a:lnTo>
                <a:lnTo>
                  <a:pt x="799070" y="4564861"/>
                </a:lnTo>
                <a:cubicBezTo>
                  <a:pt x="790084" y="4559577"/>
                  <a:pt x="780868" y="4554822"/>
                  <a:pt x="771881" y="4549539"/>
                </a:cubicBezTo>
                <a:cubicBezTo>
                  <a:pt x="766813" y="4548482"/>
                  <a:pt x="761743" y="4546897"/>
                  <a:pt x="756675" y="4545841"/>
                </a:cubicBezTo>
                <a:cubicBezTo>
                  <a:pt x="755523" y="4541085"/>
                  <a:pt x="754601" y="4536330"/>
                  <a:pt x="753449" y="4531575"/>
                </a:cubicBezTo>
                <a:cubicBezTo>
                  <a:pt x="749532" y="4523650"/>
                  <a:pt x="745385" y="4516253"/>
                  <a:pt x="741467" y="4508328"/>
                </a:cubicBezTo>
                <a:cubicBezTo>
                  <a:pt x="733172" y="4498818"/>
                  <a:pt x="725108" y="4488779"/>
                  <a:pt x="716813" y="4479269"/>
                </a:cubicBezTo>
                <a:lnTo>
                  <a:pt x="678104" y="4447569"/>
                </a:lnTo>
                <a:lnTo>
                  <a:pt x="651607" y="4420624"/>
                </a:lnTo>
                <a:lnTo>
                  <a:pt x="637782" y="4400019"/>
                </a:lnTo>
                <a:lnTo>
                  <a:pt x="632252" y="4387338"/>
                </a:lnTo>
                <a:cubicBezTo>
                  <a:pt x="626492" y="4384697"/>
                  <a:pt x="620962" y="4382583"/>
                  <a:pt x="615202" y="4379942"/>
                </a:cubicBezTo>
                <a:lnTo>
                  <a:pt x="584326" y="4360393"/>
                </a:lnTo>
                <a:lnTo>
                  <a:pt x="544926" y="4324465"/>
                </a:lnTo>
                <a:lnTo>
                  <a:pt x="496309" y="4273745"/>
                </a:lnTo>
                <a:lnTo>
                  <a:pt x="455756" y="4239403"/>
                </a:lnTo>
                <a:lnTo>
                  <a:pt x="425341" y="4220383"/>
                </a:lnTo>
                <a:cubicBezTo>
                  <a:pt x="419350" y="4218269"/>
                  <a:pt x="413130" y="4215628"/>
                  <a:pt x="407139" y="4213514"/>
                </a:cubicBezTo>
                <a:lnTo>
                  <a:pt x="393314" y="4189739"/>
                </a:lnTo>
                <a:cubicBezTo>
                  <a:pt x="382945" y="4175473"/>
                  <a:pt x="372347" y="4161736"/>
                  <a:pt x="361978" y="4147472"/>
                </a:cubicBezTo>
                <a:lnTo>
                  <a:pt x="311518" y="4087241"/>
                </a:lnTo>
                <a:lnTo>
                  <a:pt x="240320" y="4011160"/>
                </a:lnTo>
                <a:lnTo>
                  <a:pt x="188477" y="3951986"/>
                </a:lnTo>
                <a:cubicBezTo>
                  <a:pt x="177648" y="3938249"/>
                  <a:pt x="167049" y="3923984"/>
                  <a:pt x="156220" y="3910247"/>
                </a:cubicBezTo>
                <a:cubicBezTo>
                  <a:pt x="151151" y="3902850"/>
                  <a:pt x="146081" y="3895981"/>
                  <a:pt x="141013" y="3888585"/>
                </a:cubicBezTo>
                <a:cubicBezTo>
                  <a:pt x="139400" y="3887000"/>
                  <a:pt x="137556" y="3885415"/>
                  <a:pt x="135943" y="3883829"/>
                </a:cubicBezTo>
                <a:cubicBezTo>
                  <a:pt x="132948" y="3882773"/>
                  <a:pt x="129722" y="3882244"/>
                  <a:pt x="126727" y="3881188"/>
                </a:cubicBezTo>
                <a:cubicBezTo>
                  <a:pt x="122119" y="3882773"/>
                  <a:pt x="117741" y="3883829"/>
                  <a:pt x="113133" y="3885415"/>
                </a:cubicBezTo>
                <a:lnTo>
                  <a:pt x="99769" y="3888585"/>
                </a:lnTo>
                <a:cubicBezTo>
                  <a:pt x="100921" y="3884358"/>
                  <a:pt x="101842" y="3880659"/>
                  <a:pt x="102995" y="3876433"/>
                </a:cubicBezTo>
                <a:cubicBezTo>
                  <a:pt x="102534" y="3869564"/>
                  <a:pt x="102073" y="3863225"/>
                  <a:pt x="101612" y="3856357"/>
                </a:cubicBezTo>
                <a:lnTo>
                  <a:pt x="95160" y="3841563"/>
                </a:lnTo>
                <a:cubicBezTo>
                  <a:pt x="91244" y="3837864"/>
                  <a:pt x="87557" y="3833638"/>
                  <a:pt x="83640" y="3829939"/>
                </a:cubicBezTo>
                <a:cubicBezTo>
                  <a:pt x="77419" y="3824656"/>
                  <a:pt x="71428" y="3818844"/>
                  <a:pt x="65207" y="3813561"/>
                </a:cubicBezTo>
                <a:cubicBezTo>
                  <a:pt x="60599" y="3807749"/>
                  <a:pt x="55991" y="3802465"/>
                  <a:pt x="51382" y="3796654"/>
                </a:cubicBezTo>
                <a:cubicBezTo>
                  <a:pt x="50230" y="3791370"/>
                  <a:pt x="49308" y="3786615"/>
                  <a:pt x="48156" y="3781332"/>
                </a:cubicBezTo>
                <a:cubicBezTo>
                  <a:pt x="48848" y="3778162"/>
                  <a:pt x="49308" y="3774992"/>
                  <a:pt x="50000" y="3771822"/>
                </a:cubicBezTo>
                <a:lnTo>
                  <a:pt x="37788" y="3759141"/>
                </a:lnTo>
                <a:lnTo>
                  <a:pt x="20737" y="3739593"/>
                </a:lnTo>
                <a:lnTo>
                  <a:pt x="36405" y="3742234"/>
                </a:lnTo>
                <a:lnTo>
                  <a:pt x="53226" y="3735894"/>
                </a:lnTo>
                <a:lnTo>
                  <a:pt x="79953" y="3713705"/>
                </a:lnTo>
                <a:lnTo>
                  <a:pt x="116128" y="3674079"/>
                </a:lnTo>
                <a:lnTo>
                  <a:pt x="133178" y="3655587"/>
                </a:lnTo>
                <a:lnTo>
                  <a:pt x="205298" y="3583732"/>
                </a:lnTo>
                <a:lnTo>
                  <a:pt x="320734" y="3471196"/>
                </a:lnTo>
                <a:lnTo>
                  <a:pt x="388706" y="3398814"/>
                </a:lnTo>
                <a:cubicBezTo>
                  <a:pt x="397692" y="3387190"/>
                  <a:pt x="406908" y="3376095"/>
                  <a:pt x="415895" y="3364471"/>
                </a:cubicBezTo>
                <a:cubicBezTo>
                  <a:pt x="423498" y="3353904"/>
                  <a:pt x="431101" y="3342809"/>
                  <a:pt x="438705" y="3332242"/>
                </a:cubicBezTo>
                <a:lnTo>
                  <a:pt x="481101" y="3255105"/>
                </a:lnTo>
                <a:lnTo>
                  <a:pt x="519119" y="3165815"/>
                </a:lnTo>
                <a:lnTo>
                  <a:pt x="552299" y="3068072"/>
                </a:lnTo>
                <a:lnTo>
                  <a:pt x="582022" y="2965046"/>
                </a:lnTo>
                <a:cubicBezTo>
                  <a:pt x="590087" y="2929647"/>
                  <a:pt x="598381" y="2894777"/>
                  <a:pt x="606445" y="2859378"/>
                </a:cubicBezTo>
                <a:lnTo>
                  <a:pt x="627182" y="2754766"/>
                </a:lnTo>
                <a:cubicBezTo>
                  <a:pt x="632482" y="2721481"/>
                  <a:pt x="637551" y="2687667"/>
                  <a:pt x="642851" y="2654382"/>
                </a:cubicBezTo>
                <a:cubicBezTo>
                  <a:pt x="644924" y="2638532"/>
                  <a:pt x="646768" y="2622681"/>
                  <a:pt x="648842" y="2606831"/>
                </a:cubicBezTo>
                <a:cubicBezTo>
                  <a:pt x="652528" y="2578829"/>
                  <a:pt x="655985" y="2551355"/>
                  <a:pt x="659671" y="2523354"/>
                </a:cubicBezTo>
                <a:cubicBezTo>
                  <a:pt x="668196" y="2469463"/>
                  <a:pt x="676491" y="2416100"/>
                  <a:pt x="685016" y="2362210"/>
                </a:cubicBezTo>
                <a:lnTo>
                  <a:pt x="726951" y="2129740"/>
                </a:lnTo>
                <a:cubicBezTo>
                  <a:pt x="746767" y="2030940"/>
                  <a:pt x="766813" y="1932669"/>
                  <a:pt x="786628" y="1833869"/>
                </a:cubicBezTo>
                <a:lnTo>
                  <a:pt x="828794" y="1614080"/>
                </a:lnTo>
                <a:cubicBezTo>
                  <a:pt x="837319" y="1564944"/>
                  <a:pt x="845614" y="1516336"/>
                  <a:pt x="854139" y="1467201"/>
                </a:cubicBezTo>
                <a:lnTo>
                  <a:pt x="865199" y="1392705"/>
                </a:lnTo>
                <a:cubicBezTo>
                  <a:pt x="866581" y="1382666"/>
                  <a:pt x="867964" y="1373156"/>
                  <a:pt x="869346" y="1363119"/>
                </a:cubicBezTo>
                <a:cubicBezTo>
                  <a:pt x="870498" y="1342513"/>
                  <a:pt x="871881" y="1321908"/>
                  <a:pt x="873032" y="1301302"/>
                </a:cubicBezTo>
                <a:cubicBezTo>
                  <a:pt x="873955" y="1269602"/>
                  <a:pt x="874876" y="1238429"/>
                  <a:pt x="875797" y="1206730"/>
                </a:cubicBezTo>
                <a:lnTo>
                  <a:pt x="878563" y="1113213"/>
                </a:lnTo>
                <a:cubicBezTo>
                  <a:pt x="880175" y="1093136"/>
                  <a:pt x="881788" y="1072530"/>
                  <a:pt x="883401" y="1052454"/>
                </a:cubicBezTo>
                <a:cubicBezTo>
                  <a:pt x="885936" y="1033434"/>
                  <a:pt x="888701" y="1013885"/>
                  <a:pt x="891235" y="994865"/>
                </a:cubicBezTo>
                <a:lnTo>
                  <a:pt x="905060" y="942559"/>
                </a:lnTo>
                <a:cubicBezTo>
                  <a:pt x="908516" y="934634"/>
                  <a:pt x="911742" y="926180"/>
                  <a:pt x="915199" y="918256"/>
                </a:cubicBezTo>
                <a:lnTo>
                  <a:pt x="921650" y="903462"/>
                </a:lnTo>
                <a:lnTo>
                  <a:pt x="940543" y="874403"/>
                </a:lnTo>
                <a:lnTo>
                  <a:pt x="975797" y="828966"/>
                </a:lnTo>
                <a:lnTo>
                  <a:pt x="1062201" y="739677"/>
                </a:lnTo>
                <a:lnTo>
                  <a:pt x="1114966" y="685257"/>
                </a:lnTo>
                <a:lnTo>
                  <a:pt x="1167961" y="629781"/>
                </a:lnTo>
                <a:lnTo>
                  <a:pt x="1252061" y="545247"/>
                </a:lnTo>
                <a:lnTo>
                  <a:pt x="1302061" y="488714"/>
                </a:lnTo>
                <a:cubicBezTo>
                  <a:pt x="1308742" y="479204"/>
                  <a:pt x="1315655" y="470223"/>
                  <a:pt x="1322337" y="460713"/>
                </a:cubicBezTo>
                <a:cubicBezTo>
                  <a:pt x="1328789" y="451203"/>
                  <a:pt x="1335240" y="441164"/>
                  <a:pt x="1341692" y="431654"/>
                </a:cubicBezTo>
                <a:cubicBezTo>
                  <a:pt x="1352291" y="411577"/>
                  <a:pt x="1363120" y="392028"/>
                  <a:pt x="1373719" y="371951"/>
                </a:cubicBezTo>
                <a:lnTo>
                  <a:pt x="1412889" y="278964"/>
                </a:lnTo>
                <a:lnTo>
                  <a:pt x="1450907" y="185447"/>
                </a:lnTo>
                <a:lnTo>
                  <a:pt x="1480400" y="127330"/>
                </a:lnTo>
                <a:cubicBezTo>
                  <a:pt x="1492381" y="109366"/>
                  <a:pt x="1504132" y="90874"/>
                  <a:pt x="1516114" y="72911"/>
                </a:cubicBezTo>
                <a:lnTo>
                  <a:pt x="1549293" y="35927"/>
                </a:lnTo>
                <a:lnTo>
                  <a:pt x="1574869" y="13209"/>
                </a:lnTo>
                <a:cubicBezTo>
                  <a:pt x="1579477" y="10039"/>
                  <a:pt x="1584085" y="6340"/>
                  <a:pt x="1588694" y="3170"/>
                </a:cubicBezTo>
                <a:cubicBezTo>
                  <a:pt x="1593071" y="2113"/>
                  <a:pt x="1597680" y="1585"/>
                  <a:pt x="1602058" y="528"/>
                </a:cubicBezTo>
                <a:cubicBezTo>
                  <a:pt x="1609661" y="528"/>
                  <a:pt x="1617035" y="0"/>
                  <a:pt x="1624638" y="0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자유형 59">
            <a:extLst>
              <a:ext uri="{FF2B5EF4-FFF2-40B4-BE49-F238E27FC236}">
                <a16:creationId xmlns:a16="http://schemas.microsoft.com/office/drawing/2014/main" id="{4D9EAC43-BE77-4A52-B3CB-70E6A4A6B5B9}"/>
              </a:ext>
            </a:extLst>
          </p:cNvPr>
          <p:cNvSpPr/>
          <p:nvPr/>
        </p:nvSpPr>
        <p:spPr>
          <a:xfrm>
            <a:off x="6375149" y="4558535"/>
            <a:ext cx="152012" cy="42804"/>
          </a:xfrm>
          <a:custGeom>
            <a:avLst/>
            <a:gdLst>
              <a:gd name="connsiteX0" fmla="*/ 114300 w 114300"/>
              <a:gd name="connsiteY0" fmla="*/ 0 h 38100"/>
              <a:gd name="connsiteX1" fmla="*/ 0 w 114300"/>
              <a:gd name="connsiteY1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" h="38100">
                <a:moveTo>
                  <a:pt x="114300" y="0"/>
                </a:moveTo>
                <a:lnTo>
                  <a:pt x="0" y="3810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자유형 60">
            <a:extLst>
              <a:ext uri="{FF2B5EF4-FFF2-40B4-BE49-F238E27FC236}">
                <a16:creationId xmlns:a16="http://schemas.microsoft.com/office/drawing/2014/main" id="{0CF5F133-7210-4915-90BF-925F86B4C1F2}"/>
              </a:ext>
            </a:extLst>
          </p:cNvPr>
          <p:cNvSpPr/>
          <p:nvPr/>
        </p:nvSpPr>
        <p:spPr>
          <a:xfrm>
            <a:off x="6358258" y="5386071"/>
            <a:ext cx="219572" cy="114143"/>
          </a:xfrm>
          <a:custGeom>
            <a:avLst/>
            <a:gdLst>
              <a:gd name="connsiteX0" fmla="*/ 165100 w 165100"/>
              <a:gd name="connsiteY0" fmla="*/ 101600 h 101600"/>
              <a:gd name="connsiteX1" fmla="*/ 0 w 1651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100" h="101600">
                <a:moveTo>
                  <a:pt x="1651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자유형 61">
            <a:extLst>
              <a:ext uri="{FF2B5EF4-FFF2-40B4-BE49-F238E27FC236}">
                <a16:creationId xmlns:a16="http://schemas.microsoft.com/office/drawing/2014/main" id="{156C8D8D-7A6A-4998-8282-5A1E4104A93B}"/>
              </a:ext>
            </a:extLst>
          </p:cNvPr>
          <p:cNvSpPr/>
          <p:nvPr/>
        </p:nvSpPr>
        <p:spPr>
          <a:xfrm>
            <a:off x="6392039" y="6342018"/>
            <a:ext cx="135122" cy="114143"/>
          </a:xfrm>
          <a:custGeom>
            <a:avLst/>
            <a:gdLst>
              <a:gd name="connsiteX0" fmla="*/ 101600 w 101600"/>
              <a:gd name="connsiteY0" fmla="*/ 101600 h 101600"/>
              <a:gd name="connsiteX1" fmla="*/ 0 w 1016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600" h="101600">
                <a:moveTo>
                  <a:pt x="1016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자유형 58">
            <a:extLst>
              <a:ext uri="{FF2B5EF4-FFF2-40B4-BE49-F238E27FC236}">
                <a16:creationId xmlns:a16="http://schemas.microsoft.com/office/drawing/2014/main" id="{FF952151-3953-4E43-941E-C1D3DE27306A}"/>
              </a:ext>
            </a:extLst>
          </p:cNvPr>
          <p:cNvSpPr/>
          <p:nvPr/>
        </p:nvSpPr>
        <p:spPr>
          <a:xfrm>
            <a:off x="979865" y="2937019"/>
            <a:ext cx="608849" cy="792741"/>
          </a:xfrm>
          <a:custGeom>
            <a:avLst/>
            <a:gdLst>
              <a:gd name="connsiteX0" fmla="*/ 437490 w 457494"/>
              <a:gd name="connsiteY0" fmla="*/ 6485 h 704924"/>
              <a:gd name="connsiteX1" fmla="*/ 454907 w 457494"/>
              <a:gd name="connsiteY1" fmla="*/ 267742 h 704924"/>
              <a:gd name="connsiteX2" fmla="*/ 393947 w 457494"/>
              <a:gd name="connsiteY2" fmla="*/ 581250 h 704924"/>
              <a:gd name="connsiteX3" fmla="*/ 272027 w 457494"/>
              <a:gd name="connsiteY3" fmla="*/ 642210 h 704924"/>
              <a:gd name="connsiteX4" fmla="*/ 97856 w 457494"/>
              <a:gd name="connsiteY4" fmla="*/ 694462 h 704924"/>
              <a:gd name="connsiteX5" fmla="*/ 2061 w 457494"/>
              <a:gd name="connsiteY5" fmla="*/ 685753 h 704924"/>
              <a:gd name="connsiteX6" fmla="*/ 184941 w 457494"/>
              <a:gd name="connsiteY6" fmla="*/ 502873 h 704924"/>
              <a:gd name="connsiteX7" fmla="*/ 289444 w 457494"/>
              <a:gd name="connsiteY7" fmla="*/ 259033 h 704924"/>
              <a:gd name="connsiteX8" fmla="*/ 359113 w 457494"/>
              <a:gd name="connsiteY8" fmla="*/ 93570 h 704924"/>
              <a:gd name="connsiteX9" fmla="*/ 437490 w 457494"/>
              <a:gd name="connsiteY9" fmla="*/ 6485 h 704924"/>
              <a:gd name="connsiteX0" fmla="*/ 437490 w 458387"/>
              <a:gd name="connsiteY0" fmla="*/ 6485 h 704924"/>
              <a:gd name="connsiteX1" fmla="*/ 454907 w 458387"/>
              <a:gd name="connsiteY1" fmla="*/ 267742 h 704924"/>
              <a:gd name="connsiteX2" fmla="*/ 381247 w 458387"/>
              <a:gd name="connsiteY2" fmla="*/ 543150 h 704924"/>
              <a:gd name="connsiteX3" fmla="*/ 272027 w 458387"/>
              <a:gd name="connsiteY3" fmla="*/ 642210 h 704924"/>
              <a:gd name="connsiteX4" fmla="*/ 97856 w 458387"/>
              <a:gd name="connsiteY4" fmla="*/ 694462 h 704924"/>
              <a:gd name="connsiteX5" fmla="*/ 2061 w 458387"/>
              <a:gd name="connsiteY5" fmla="*/ 685753 h 704924"/>
              <a:gd name="connsiteX6" fmla="*/ 184941 w 458387"/>
              <a:gd name="connsiteY6" fmla="*/ 502873 h 704924"/>
              <a:gd name="connsiteX7" fmla="*/ 289444 w 458387"/>
              <a:gd name="connsiteY7" fmla="*/ 259033 h 704924"/>
              <a:gd name="connsiteX8" fmla="*/ 359113 w 458387"/>
              <a:gd name="connsiteY8" fmla="*/ 93570 h 704924"/>
              <a:gd name="connsiteX9" fmla="*/ 437490 w 458387"/>
              <a:gd name="connsiteY9" fmla="*/ 6485 h 704924"/>
              <a:gd name="connsiteX0" fmla="*/ 436907 w 457804"/>
              <a:gd name="connsiteY0" fmla="*/ 6485 h 705628"/>
              <a:gd name="connsiteX1" fmla="*/ 454324 w 457804"/>
              <a:gd name="connsiteY1" fmla="*/ 267742 h 705628"/>
              <a:gd name="connsiteX2" fmla="*/ 380664 w 457804"/>
              <a:gd name="connsiteY2" fmla="*/ 543150 h 705628"/>
              <a:gd name="connsiteX3" fmla="*/ 271444 w 457804"/>
              <a:gd name="connsiteY3" fmla="*/ 642210 h 705628"/>
              <a:gd name="connsiteX4" fmla="*/ 97273 w 457804"/>
              <a:gd name="connsiteY4" fmla="*/ 694462 h 705628"/>
              <a:gd name="connsiteX5" fmla="*/ 1478 w 457804"/>
              <a:gd name="connsiteY5" fmla="*/ 685753 h 705628"/>
              <a:gd name="connsiteX6" fmla="*/ 168773 w 457804"/>
              <a:gd name="connsiteY6" fmla="*/ 492483 h 705628"/>
              <a:gd name="connsiteX7" fmla="*/ 288861 w 457804"/>
              <a:gd name="connsiteY7" fmla="*/ 259033 h 705628"/>
              <a:gd name="connsiteX8" fmla="*/ 358530 w 457804"/>
              <a:gd name="connsiteY8" fmla="*/ 93570 h 705628"/>
              <a:gd name="connsiteX9" fmla="*/ 436907 w 457804"/>
              <a:gd name="connsiteY9" fmla="*/ 6485 h 70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804" h="705628">
                <a:moveTo>
                  <a:pt x="436907" y="6485"/>
                </a:moveTo>
                <a:cubicBezTo>
                  <a:pt x="452873" y="35514"/>
                  <a:pt x="463698" y="178298"/>
                  <a:pt x="454324" y="267742"/>
                </a:cubicBezTo>
                <a:cubicBezTo>
                  <a:pt x="444950" y="357186"/>
                  <a:pt x="411144" y="480739"/>
                  <a:pt x="380664" y="543150"/>
                </a:cubicBezTo>
                <a:cubicBezTo>
                  <a:pt x="350184" y="605561"/>
                  <a:pt x="318676" y="616991"/>
                  <a:pt x="271444" y="642210"/>
                </a:cubicBezTo>
                <a:cubicBezTo>
                  <a:pt x="224212" y="667429"/>
                  <a:pt x="142267" y="687205"/>
                  <a:pt x="97273" y="694462"/>
                </a:cubicBezTo>
                <a:cubicBezTo>
                  <a:pt x="52279" y="701719"/>
                  <a:pt x="-10439" y="719416"/>
                  <a:pt x="1478" y="685753"/>
                </a:cubicBezTo>
                <a:cubicBezTo>
                  <a:pt x="13395" y="652090"/>
                  <a:pt x="120876" y="563603"/>
                  <a:pt x="168773" y="492483"/>
                </a:cubicBezTo>
                <a:cubicBezTo>
                  <a:pt x="216670" y="421363"/>
                  <a:pt x="259832" y="327250"/>
                  <a:pt x="288861" y="259033"/>
                </a:cubicBezTo>
                <a:cubicBezTo>
                  <a:pt x="317890" y="190816"/>
                  <a:pt x="336759" y="134210"/>
                  <a:pt x="358530" y="93570"/>
                </a:cubicBezTo>
                <a:cubicBezTo>
                  <a:pt x="380301" y="52930"/>
                  <a:pt x="420941" y="-22544"/>
                  <a:pt x="436907" y="648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135576" y="2844825"/>
            <a:ext cx="4952233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b="1" i="1" dirty="0">
                <a:solidFill>
                  <a:schemeClr val="accent1">
                    <a:lumMod val="50000"/>
                  </a:schemeClr>
                </a:solidFill>
              </a:rPr>
              <a:t>Q &amp; A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1940079" y="1131339"/>
            <a:ext cx="4451793" cy="7733793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251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1" y="154436"/>
            <a:ext cx="12192000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i="1" kern="0" dirty="0">
                <a:solidFill>
                  <a:prstClr val="white"/>
                </a:solidFill>
              </a:rPr>
              <a:t>CONTENTS</a:t>
            </a:r>
            <a:endParaRPr lang="en-US" altLang="ko-KR" sz="3600" b="1" i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64679" y="3804777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START</a:t>
            </a:r>
            <a:endParaRPr lang="ko-KR" altLang="en-US" sz="11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1641084" y="3942563"/>
            <a:ext cx="901873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659823" y="3804773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FINISH</a:t>
            </a:r>
            <a:endParaRPr lang="ko-KR" altLang="en-US" sz="1100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954233" y="2335382"/>
            <a:ext cx="1179037" cy="1281469"/>
            <a:chOff x="1941534" y="1991667"/>
            <a:chExt cx="864296" cy="939384"/>
          </a:xfrm>
        </p:grpSpPr>
        <p:sp>
          <p:nvSpPr>
            <p:cNvPr id="15" name="타원 14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25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16" name="이등변 삼각형 15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원호 17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6208"/>
              </a:avLst>
            </a:prstGeom>
            <a:noFill/>
            <a:ln w="444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타원 18"/>
          <p:cNvSpPr/>
          <p:nvPr/>
        </p:nvSpPr>
        <p:spPr>
          <a:xfrm>
            <a:off x="2489749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146177" y="2335382"/>
            <a:ext cx="1179037" cy="1281469"/>
            <a:chOff x="1941534" y="1991667"/>
            <a:chExt cx="864296" cy="939384"/>
          </a:xfrm>
        </p:grpSpPr>
        <p:sp>
          <p:nvSpPr>
            <p:cNvPr id="21" name="타원 20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75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2" name="이등변 삼각형 21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원호 23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0673066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/>
          <p:cNvSpPr/>
          <p:nvPr/>
        </p:nvSpPr>
        <p:spPr>
          <a:xfrm>
            <a:off x="6681693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26" name="그룹 25"/>
          <p:cNvGrpSpPr/>
          <p:nvPr/>
        </p:nvGrpSpPr>
        <p:grpSpPr>
          <a:xfrm>
            <a:off x="3804804" y="4263559"/>
            <a:ext cx="1179037" cy="1286188"/>
            <a:chOff x="1941534" y="1913120"/>
            <a:chExt cx="864296" cy="942843"/>
          </a:xfrm>
        </p:grpSpPr>
        <p:sp>
          <p:nvSpPr>
            <p:cNvPr id="27" name="타원 26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50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8" name="이등변 삼각형 27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원호 29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5407223"/>
              </a:avLst>
            </a:prstGeom>
            <a:noFill/>
            <a:ln w="44450" cap="rnd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/>
          <p:cNvSpPr/>
          <p:nvPr/>
        </p:nvSpPr>
        <p:spPr>
          <a:xfrm>
            <a:off x="4340320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32" name="그룹 31"/>
          <p:cNvGrpSpPr/>
          <p:nvPr/>
        </p:nvGrpSpPr>
        <p:grpSpPr>
          <a:xfrm>
            <a:off x="8317611" y="4263559"/>
            <a:ext cx="1179037" cy="1286188"/>
            <a:chOff x="1941534" y="1913120"/>
            <a:chExt cx="864296" cy="942843"/>
          </a:xfrm>
        </p:grpSpPr>
        <p:sp>
          <p:nvSpPr>
            <p:cNvPr id="33" name="타원 32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/>
                <a:t>100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34" name="이등변 삼각형 33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원호 35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6122655"/>
              </a:avLst>
            </a:prstGeom>
            <a:noFill/>
            <a:ln w="44450" cap="rnd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타원 36"/>
          <p:cNvSpPr/>
          <p:nvPr/>
        </p:nvSpPr>
        <p:spPr>
          <a:xfrm>
            <a:off x="8853127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8" name="직사각형 37"/>
          <p:cNvSpPr/>
          <p:nvPr/>
        </p:nvSpPr>
        <p:spPr>
          <a:xfrm>
            <a:off x="3028970" y="3082058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요구사항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175647" y="4456127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시스템 개요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892598" y="4424467"/>
            <a:ext cx="174651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유스케이스</a:t>
            </a:r>
            <a:endParaRPr lang="ko-KR" altLang="en-US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540276" y="3055115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변수 </a:t>
            </a:r>
            <a:r>
              <a:rPr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정의표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C56761-AE1C-324C-BFC7-9A1B62B65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113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8BFB0D6-6C33-D945-8A58-07162C9A61DE}"/>
              </a:ext>
            </a:extLst>
          </p:cNvPr>
          <p:cNvSpPr/>
          <p:nvPr/>
        </p:nvSpPr>
        <p:spPr>
          <a:xfrm>
            <a:off x="7011741" y="3356938"/>
            <a:ext cx="4952233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Part 1/2. 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개요 및 요구사항</a:t>
            </a: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C3B66B3-1BFF-594C-A7C0-9C1533571EFA}"/>
              </a:ext>
            </a:extLst>
          </p:cNvPr>
          <p:cNvGrpSpPr/>
          <p:nvPr/>
        </p:nvGrpSpPr>
        <p:grpSpPr>
          <a:xfrm>
            <a:off x="2066750" y="1650650"/>
            <a:ext cx="4152863" cy="6562165"/>
            <a:chOff x="2143050" y="1678193"/>
            <a:chExt cx="4029250" cy="6562165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2166EBE-1B38-3544-A21E-6AF4D2739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43050" y="1678193"/>
              <a:ext cx="4029250" cy="6562165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7ED45E1-8788-9B4E-AB16-092B7DEFF717}"/>
                </a:ext>
              </a:extLst>
            </p:cNvPr>
            <p:cNvSpPr txBox="1"/>
            <p:nvPr/>
          </p:nvSpPr>
          <p:spPr>
            <a:xfrm>
              <a:off x="3439217" y="4170067"/>
              <a:ext cx="1665345" cy="2000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ko-KR" sz="700" dirty="0"/>
                <a:t>14011262</a:t>
              </a:r>
              <a:endParaRPr kumimoji="1" lang="ko-KR" altLang="en-US" sz="7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D2D8C3EF-7C36-5C41-9098-26048C98C99A}"/>
                    </a:ext>
                  </a:extLst>
                </p:cNvPr>
                <p:cNvSpPr txBox="1"/>
                <p:nvPr/>
              </p:nvSpPr>
              <p:spPr>
                <a:xfrm>
                  <a:off x="3439217" y="4603821"/>
                  <a:ext cx="1665345" cy="20210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kumimoji="1" lang="en-US" altLang="ko-KR" sz="700" b="0" i="1" smtClean="0">
                            <a:latin typeface="Cambria Math" panose="02040503050406030204" pitchFamily="18" charset="0"/>
                          </a:rPr>
                          <m:t>●</m:t>
                        </m:r>
                        <m:r>
                          <a:rPr kumimoji="1" lang="en-US" altLang="ko-KR" sz="700" i="1">
                            <a:latin typeface="Cambria Math" panose="02040503050406030204" pitchFamily="18" charset="0"/>
                          </a:rPr>
                          <m:t>●●●</m:t>
                        </m:r>
                      </m:oMath>
                    </m:oMathPara>
                  </a14:m>
                  <a:endParaRPr kumimoji="1" lang="ko-KR" altLang="en-US" sz="700" dirty="0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D2D8C3EF-7C36-5C41-9098-26048C98C9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39217" y="4603821"/>
                  <a:ext cx="1665345" cy="202107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4" name="자유형: 도형 37">
            <a:extLst>
              <a:ext uri="{FF2B5EF4-FFF2-40B4-BE49-F238E27FC236}">
                <a16:creationId xmlns:a16="http://schemas.microsoft.com/office/drawing/2014/main" id="{F651619D-44D0-684E-B31B-B3F24F0A3D95}"/>
              </a:ext>
            </a:extLst>
          </p:cNvPr>
          <p:cNvSpPr/>
          <p:nvPr/>
        </p:nvSpPr>
        <p:spPr>
          <a:xfrm>
            <a:off x="1576866" y="4768121"/>
            <a:ext cx="603580" cy="1424933"/>
          </a:xfrm>
          <a:custGeom>
            <a:avLst/>
            <a:gdLst>
              <a:gd name="connsiteX0" fmla="*/ 746548 w 746548"/>
              <a:gd name="connsiteY0" fmla="*/ 0 h 2086376"/>
              <a:gd name="connsiteX1" fmla="*/ 746548 w 746548"/>
              <a:gd name="connsiteY1" fmla="*/ 2086376 h 2086376"/>
              <a:gd name="connsiteX2" fmla="*/ 707193 w 746548"/>
              <a:gd name="connsiteY2" fmla="*/ 2080164 h 2086376"/>
              <a:gd name="connsiteX3" fmla="*/ 648550 w 746548"/>
              <a:gd name="connsiteY3" fmla="*/ 2069169 h 2086376"/>
              <a:gd name="connsiteX4" fmla="*/ 122267 w 746548"/>
              <a:gd name="connsiteY4" fmla="*/ 1710341 h 2086376"/>
              <a:gd name="connsiteX5" fmla="*/ 50502 w 746548"/>
              <a:gd name="connsiteY5" fmla="*/ 944839 h 2086376"/>
              <a:gd name="connsiteX6" fmla="*/ 655885 w 746548"/>
              <a:gd name="connsiteY6" fmla="*/ 50500 h 2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6548" h="2086376">
                <a:moveTo>
                  <a:pt x="746548" y="0"/>
                </a:moveTo>
                <a:lnTo>
                  <a:pt x="746548" y="2086376"/>
                </a:lnTo>
                <a:lnTo>
                  <a:pt x="707193" y="2080164"/>
                </a:lnTo>
                <a:cubicBezTo>
                  <a:pt x="686349" y="2076583"/>
                  <a:pt x="666741" y="2072907"/>
                  <a:pt x="648550" y="2069169"/>
                </a:cubicBezTo>
                <a:cubicBezTo>
                  <a:pt x="357499" y="2009365"/>
                  <a:pt x="217955" y="1893743"/>
                  <a:pt x="122267" y="1710341"/>
                </a:cubicBezTo>
                <a:cubicBezTo>
                  <a:pt x="26580" y="1526939"/>
                  <a:pt x="-57147" y="1231902"/>
                  <a:pt x="50502" y="944839"/>
                </a:cubicBezTo>
                <a:cubicBezTo>
                  <a:pt x="144694" y="693659"/>
                  <a:pt x="394566" y="237959"/>
                  <a:pt x="655885" y="50500"/>
                </a:cubicBezTo>
                <a:close/>
              </a:path>
            </a:pathLst>
          </a:custGeom>
          <a:solidFill>
            <a:srgbClr val="D3A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자유형 71">
            <a:extLst>
              <a:ext uri="{FF2B5EF4-FFF2-40B4-BE49-F238E27FC236}">
                <a16:creationId xmlns:a16="http://schemas.microsoft.com/office/drawing/2014/main" id="{5FB291DA-F5CC-0F4E-AE50-240951E3CA8A}"/>
              </a:ext>
            </a:extLst>
          </p:cNvPr>
          <p:cNvSpPr/>
          <p:nvPr/>
        </p:nvSpPr>
        <p:spPr>
          <a:xfrm>
            <a:off x="-1631545" y="7697895"/>
            <a:ext cx="3017288" cy="2535222"/>
          </a:xfrm>
          <a:custGeom>
            <a:avLst/>
            <a:gdLst>
              <a:gd name="connsiteX0" fmla="*/ 778260 w 1845612"/>
              <a:gd name="connsiteY0" fmla="*/ 55 h 1970706"/>
              <a:gd name="connsiteX1" fmla="*/ 1162050 w 1845612"/>
              <a:gd name="connsiteY1" fmla="*/ 46656 h 1970706"/>
              <a:gd name="connsiteX2" fmla="*/ 1428750 w 1845612"/>
              <a:gd name="connsiteY2" fmla="*/ 218106 h 1970706"/>
              <a:gd name="connsiteX3" fmla="*/ 1828800 w 1845612"/>
              <a:gd name="connsiteY3" fmla="*/ 1361106 h 1970706"/>
              <a:gd name="connsiteX4" fmla="*/ 1458516 w 1845612"/>
              <a:gd name="connsiteY4" fmla="*/ 1963563 h 1970706"/>
              <a:gd name="connsiteX5" fmla="*/ 1451302 w 1845612"/>
              <a:gd name="connsiteY5" fmla="*/ 1970706 h 1970706"/>
              <a:gd name="connsiteX6" fmla="*/ 0 w 1845612"/>
              <a:gd name="connsiteY6" fmla="*/ 1970706 h 1970706"/>
              <a:gd name="connsiteX7" fmla="*/ 0 w 1845612"/>
              <a:gd name="connsiteY7" fmla="*/ 376756 h 1970706"/>
              <a:gd name="connsiteX8" fmla="*/ 40481 w 1845612"/>
              <a:gd name="connsiteY8" fmla="*/ 346694 h 1970706"/>
              <a:gd name="connsiteX9" fmla="*/ 495300 w 1845612"/>
              <a:gd name="connsiteY9" fmla="*/ 46656 h 1970706"/>
              <a:gd name="connsiteX10" fmla="*/ 778260 w 1845612"/>
              <a:gd name="connsiteY10" fmla="*/ 55 h 1970706"/>
              <a:gd name="connsiteX0" fmla="*/ 778260 w 1944531"/>
              <a:gd name="connsiteY0" fmla="*/ 55 h 1970706"/>
              <a:gd name="connsiteX1" fmla="*/ 1162050 w 1944531"/>
              <a:gd name="connsiteY1" fmla="*/ 46656 h 1970706"/>
              <a:gd name="connsiteX2" fmla="*/ 1428750 w 1944531"/>
              <a:gd name="connsiteY2" fmla="*/ 218106 h 1970706"/>
              <a:gd name="connsiteX3" fmla="*/ 1930400 w 1944531"/>
              <a:gd name="connsiteY3" fmla="*/ 1221406 h 1970706"/>
              <a:gd name="connsiteX4" fmla="*/ 1458516 w 1944531"/>
              <a:gd name="connsiteY4" fmla="*/ 1963563 h 1970706"/>
              <a:gd name="connsiteX5" fmla="*/ 1451302 w 1944531"/>
              <a:gd name="connsiteY5" fmla="*/ 1970706 h 1970706"/>
              <a:gd name="connsiteX6" fmla="*/ 0 w 1944531"/>
              <a:gd name="connsiteY6" fmla="*/ 1970706 h 1970706"/>
              <a:gd name="connsiteX7" fmla="*/ 0 w 1944531"/>
              <a:gd name="connsiteY7" fmla="*/ 376756 h 1970706"/>
              <a:gd name="connsiteX8" fmla="*/ 40481 w 1944531"/>
              <a:gd name="connsiteY8" fmla="*/ 346694 h 1970706"/>
              <a:gd name="connsiteX9" fmla="*/ 495300 w 1944531"/>
              <a:gd name="connsiteY9" fmla="*/ 46656 h 1970706"/>
              <a:gd name="connsiteX10" fmla="*/ 778260 w 1944531"/>
              <a:gd name="connsiteY10" fmla="*/ 55 h 1970706"/>
              <a:gd name="connsiteX0" fmla="*/ 778260 w 1981288"/>
              <a:gd name="connsiteY0" fmla="*/ 55 h 1970706"/>
              <a:gd name="connsiteX1" fmla="*/ 1162050 w 1981288"/>
              <a:gd name="connsiteY1" fmla="*/ 46656 h 1970706"/>
              <a:gd name="connsiteX2" fmla="*/ 1428750 w 1981288"/>
              <a:gd name="connsiteY2" fmla="*/ 218106 h 1970706"/>
              <a:gd name="connsiteX3" fmla="*/ 1930400 w 1981288"/>
              <a:gd name="connsiteY3" fmla="*/ 1221406 h 1970706"/>
              <a:gd name="connsiteX4" fmla="*/ 1458516 w 1981288"/>
              <a:gd name="connsiteY4" fmla="*/ 1963563 h 1970706"/>
              <a:gd name="connsiteX5" fmla="*/ 1451302 w 1981288"/>
              <a:gd name="connsiteY5" fmla="*/ 1970706 h 1970706"/>
              <a:gd name="connsiteX6" fmla="*/ 0 w 1981288"/>
              <a:gd name="connsiteY6" fmla="*/ 1970706 h 1970706"/>
              <a:gd name="connsiteX7" fmla="*/ 0 w 1981288"/>
              <a:gd name="connsiteY7" fmla="*/ 376756 h 1970706"/>
              <a:gd name="connsiteX8" fmla="*/ 40481 w 1981288"/>
              <a:gd name="connsiteY8" fmla="*/ 346694 h 1970706"/>
              <a:gd name="connsiteX9" fmla="*/ 495300 w 1981288"/>
              <a:gd name="connsiteY9" fmla="*/ 46656 h 1970706"/>
              <a:gd name="connsiteX10" fmla="*/ 778260 w 1981288"/>
              <a:gd name="connsiteY10" fmla="*/ 55 h 1970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81288" h="1970706">
                <a:moveTo>
                  <a:pt x="778260" y="55"/>
                </a:moveTo>
                <a:cubicBezTo>
                  <a:pt x="929134" y="-1465"/>
                  <a:pt x="1064816" y="28797"/>
                  <a:pt x="1162050" y="46656"/>
                </a:cubicBezTo>
                <a:cubicBezTo>
                  <a:pt x="1317625" y="75231"/>
                  <a:pt x="1300692" y="22314"/>
                  <a:pt x="1428750" y="218106"/>
                </a:cubicBezTo>
                <a:cubicBezTo>
                  <a:pt x="1556808" y="413898"/>
                  <a:pt x="2157811" y="914401"/>
                  <a:pt x="1930400" y="1221406"/>
                </a:cubicBezTo>
                <a:cubicBezTo>
                  <a:pt x="1803400" y="1392856"/>
                  <a:pt x="1640681" y="1765919"/>
                  <a:pt x="1458516" y="1963563"/>
                </a:cubicBezTo>
                <a:lnTo>
                  <a:pt x="1451302" y="1970706"/>
                </a:lnTo>
                <a:lnTo>
                  <a:pt x="0" y="1970706"/>
                </a:lnTo>
                <a:lnTo>
                  <a:pt x="0" y="376756"/>
                </a:lnTo>
                <a:lnTo>
                  <a:pt x="40481" y="346694"/>
                </a:lnTo>
                <a:cubicBezTo>
                  <a:pt x="200819" y="224456"/>
                  <a:pt x="366713" y="91106"/>
                  <a:pt x="495300" y="46656"/>
                </a:cubicBezTo>
                <a:cubicBezTo>
                  <a:pt x="591741" y="13319"/>
                  <a:pt x="687735" y="966"/>
                  <a:pt x="778260" y="55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Freeform 43">
            <a:extLst>
              <a:ext uri="{FF2B5EF4-FFF2-40B4-BE49-F238E27FC236}">
                <a16:creationId xmlns:a16="http://schemas.microsoft.com/office/drawing/2014/main" id="{2E75385B-327F-5546-83E1-DB4105D99E47}"/>
              </a:ext>
            </a:extLst>
          </p:cNvPr>
          <p:cNvSpPr>
            <a:spLocks/>
          </p:cNvSpPr>
          <p:nvPr/>
        </p:nvSpPr>
        <p:spPr bwMode="auto">
          <a:xfrm>
            <a:off x="6219613" y="3847435"/>
            <a:ext cx="867733" cy="3372566"/>
          </a:xfrm>
          <a:custGeom>
            <a:avLst/>
            <a:gdLst>
              <a:gd name="T0" fmla="*/ 438 w 1234"/>
              <a:gd name="T1" fmla="*/ 44 h 5674"/>
              <a:gd name="T2" fmla="*/ 684 w 1234"/>
              <a:gd name="T3" fmla="*/ 195 h 5674"/>
              <a:gd name="T4" fmla="*/ 795 w 1234"/>
              <a:gd name="T5" fmla="*/ 360 h 5674"/>
              <a:gd name="T6" fmla="*/ 850 w 1234"/>
              <a:gd name="T7" fmla="*/ 581 h 5674"/>
              <a:gd name="T8" fmla="*/ 846 w 1234"/>
              <a:gd name="T9" fmla="*/ 811 h 5674"/>
              <a:gd name="T10" fmla="*/ 745 w 1234"/>
              <a:gd name="T11" fmla="*/ 986 h 5674"/>
              <a:gd name="T12" fmla="*/ 575 w 1234"/>
              <a:gd name="T13" fmla="*/ 1145 h 5674"/>
              <a:gd name="T14" fmla="*/ 396 w 1234"/>
              <a:gd name="T15" fmla="*/ 1243 h 5674"/>
              <a:gd name="T16" fmla="*/ 684 w 1234"/>
              <a:gd name="T17" fmla="*/ 1505 h 5674"/>
              <a:gd name="T18" fmla="*/ 810 w 1234"/>
              <a:gd name="T19" fmla="*/ 1575 h 5674"/>
              <a:gd name="T20" fmla="*/ 1069 w 1234"/>
              <a:gd name="T21" fmla="*/ 1773 h 5674"/>
              <a:gd name="T22" fmla="*/ 1219 w 1234"/>
              <a:gd name="T23" fmla="*/ 2106 h 5674"/>
              <a:gd name="T24" fmla="*/ 1210 w 1234"/>
              <a:gd name="T25" fmla="*/ 2463 h 5674"/>
              <a:gd name="T26" fmla="*/ 1043 w 1234"/>
              <a:gd name="T27" fmla="*/ 2725 h 5674"/>
              <a:gd name="T28" fmla="*/ 882 w 1234"/>
              <a:gd name="T29" fmla="*/ 2815 h 5674"/>
              <a:gd name="T30" fmla="*/ 669 w 1234"/>
              <a:gd name="T31" fmla="*/ 2851 h 5674"/>
              <a:gd name="T32" fmla="*/ 550 w 1234"/>
              <a:gd name="T33" fmla="*/ 2872 h 5674"/>
              <a:gd name="T34" fmla="*/ 788 w 1234"/>
              <a:gd name="T35" fmla="*/ 3201 h 5674"/>
              <a:gd name="T36" fmla="*/ 1054 w 1234"/>
              <a:gd name="T37" fmla="*/ 3611 h 5674"/>
              <a:gd name="T38" fmla="*/ 1112 w 1234"/>
              <a:gd name="T39" fmla="*/ 3872 h 5674"/>
              <a:gd name="T40" fmla="*/ 1088 w 1234"/>
              <a:gd name="T41" fmla="*/ 4061 h 5674"/>
              <a:gd name="T42" fmla="*/ 936 w 1234"/>
              <a:gd name="T43" fmla="*/ 4300 h 5674"/>
              <a:gd name="T44" fmla="*/ 647 w 1234"/>
              <a:gd name="T45" fmla="*/ 4415 h 5674"/>
              <a:gd name="T46" fmla="*/ 487 w 1234"/>
              <a:gd name="T47" fmla="*/ 4429 h 5674"/>
              <a:gd name="T48" fmla="*/ 808 w 1234"/>
              <a:gd name="T49" fmla="*/ 4677 h 5674"/>
              <a:gd name="T50" fmla="*/ 964 w 1234"/>
              <a:gd name="T51" fmla="*/ 4929 h 5674"/>
              <a:gd name="T52" fmla="*/ 972 w 1234"/>
              <a:gd name="T53" fmla="*/ 5103 h 5674"/>
              <a:gd name="T54" fmla="*/ 903 w 1234"/>
              <a:gd name="T55" fmla="*/ 5311 h 5674"/>
              <a:gd name="T56" fmla="*/ 759 w 1234"/>
              <a:gd name="T57" fmla="*/ 5479 h 5674"/>
              <a:gd name="T58" fmla="*/ 558 w 1234"/>
              <a:gd name="T59" fmla="*/ 5599 h 5674"/>
              <a:gd name="T60" fmla="*/ 320 w 1234"/>
              <a:gd name="T61" fmla="*/ 5665 h 5674"/>
              <a:gd name="T62" fmla="*/ 108 w 1234"/>
              <a:gd name="T63" fmla="*/ 5672 h 5674"/>
              <a:gd name="T64" fmla="*/ 90 w 1234"/>
              <a:gd name="T65" fmla="*/ 5636 h 5674"/>
              <a:gd name="T66" fmla="*/ 68 w 1234"/>
              <a:gd name="T67" fmla="*/ 5469 h 5674"/>
              <a:gd name="T68" fmla="*/ 18 w 1234"/>
              <a:gd name="T69" fmla="*/ 5236 h 5674"/>
              <a:gd name="T70" fmla="*/ 38 w 1234"/>
              <a:gd name="T71" fmla="*/ 4850 h 5674"/>
              <a:gd name="T72" fmla="*/ 98 w 1234"/>
              <a:gd name="T73" fmla="*/ 4258 h 5674"/>
              <a:gd name="T74" fmla="*/ 0 w 1234"/>
              <a:gd name="T75" fmla="*/ 3944 h 5674"/>
              <a:gd name="T76" fmla="*/ 18 w 1234"/>
              <a:gd name="T77" fmla="*/ 3339 h 5674"/>
              <a:gd name="T78" fmla="*/ 180 w 1234"/>
              <a:gd name="T79" fmla="*/ 2917 h 5674"/>
              <a:gd name="T80" fmla="*/ 202 w 1234"/>
              <a:gd name="T81" fmla="*/ 2740 h 5674"/>
              <a:gd name="T82" fmla="*/ 162 w 1234"/>
              <a:gd name="T83" fmla="*/ 2665 h 5674"/>
              <a:gd name="T84" fmla="*/ 124 w 1234"/>
              <a:gd name="T85" fmla="*/ 2482 h 5674"/>
              <a:gd name="T86" fmla="*/ 127 w 1234"/>
              <a:gd name="T87" fmla="*/ 1881 h 5674"/>
              <a:gd name="T88" fmla="*/ 198 w 1234"/>
              <a:gd name="T89" fmla="*/ 1513 h 5674"/>
              <a:gd name="T90" fmla="*/ 219 w 1234"/>
              <a:gd name="T91" fmla="*/ 1439 h 5674"/>
              <a:gd name="T92" fmla="*/ 213 w 1234"/>
              <a:gd name="T93" fmla="*/ 1215 h 5674"/>
              <a:gd name="T94" fmla="*/ 205 w 1234"/>
              <a:gd name="T95" fmla="*/ 1036 h 5674"/>
              <a:gd name="T96" fmla="*/ 211 w 1234"/>
              <a:gd name="T97" fmla="*/ 781 h 5674"/>
              <a:gd name="T98" fmla="*/ 234 w 1234"/>
              <a:gd name="T99" fmla="*/ 0 h 5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34" h="5674">
                <a:moveTo>
                  <a:pt x="234" y="0"/>
                </a:moveTo>
                <a:lnTo>
                  <a:pt x="306" y="9"/>
                </a:lnTo>
                <a:lnTo>
                  <a:pt x="438" y="44"/>
                </a:lnTo>
                <a:lnTo>
                  <a:pt x="558" y="97"/>
                </a:lnTo>
                <a:lnTo>
                  <a:pt x="637" y="152"/>
                </a:lnTo>
                <a:lnTo>
                  <a:pt x="684" y="195"/>
                </a:lnTo>
                <a:lnTo>
                  <a:pt x="728" y="244"/>
                </a:lnTo>
                <a:lnTo>
                  <a:pt x="764" y="299"/>
                </a:lnTo>
                <a:lnTo>
                  <a:pt x="795" y="360"/>
                </a:lnTo>
                <a:lnTo>
                  <a:pt x="820" y="427"/>
                </a:lnTo>
                <a:lnTo>
                  <a:pt x="838" y="500"/>
                </a:lnTo>
                <a:lnTo>
                  <a:pt x="850" y="581"/>
                </a:lnTo>
                <a:lnTo>
                  <a:pt x="854" y="667"/>
                </a:lnTo>
                <a:lnTo>
                  <a:pt x="851" y="761"/>
                </a:lnTo>
                <a:lnTo>
                  <a:pt x="846" y="811"/>
                </a:lnTo>
                <a:lnTo>
                  <a:pt x="830" y="849"/>
                </a:lnTo>
                <a:lnTo>
                  <a:pt x="791" y="919"/>
                </a:lnTo>
                <a:lnTo>
                  <a:pt x="745" y="986"/>
                </a:lnTo>
                <a:lnTo>
                  <a:pt x="694" y="1045"/>
                </a:lnTo>
                <a:lnTo>
                  <a:pt x="638" y="1098"/>
                </a:lnTo>
                <a:lnTo>
                  <a:pt x="575" y="1145"/>
                </a:lnTo>
                <a:lnTo>
                  <a:pt x="507" y="1189"/>
                </a:lnTo>
                <a:lnTo>
                  <a:pt x="435" y="1226"/>
                </a:lnTo>
                <a:lnTo>
                  <a:pt x="396" y="1243"/>
                </a:lnTo>
                <a:lnTo>
                  <a:pt x="486" y="1311"/>
                </a:lnTo>
                <a:lnTo>
                  <a:pt x="608" y="1425"/>
                </a:lnTo>
                <a:lnTo>
                  <a:pt x="684" y="1505"/>
                </a:lnTo>
                <a:lnTo>
                  <a:pt x="720" y="1549"/>
                </a:lnTo>
                <a:lnTo>
                  <a:pt x="751" y="1556"/>
                </a:lnTo>
                <a:lnTo>
                  <a:pt x="810" y="1575"/>
                </a:lnTo>
                <a:lnTo>
                  <a:pt x="890" y="1613"/>
                </a:lnTo>
                <a:lnTo>
                  <a:pt x="987" y="1686"/>
                </a:lnTo>
                <a:lnTo>
                  <a:pt x="1069" y="1773"/>
                </a:lnTo>
                <a:lnTo>
                  <a:pt x="1135" y="1876"/>
                </a:lnTo>
                <a:lnTo>
                  <a:pt x="1185" y="1988"/>
                </a:lnTo>
                <a:lnTo>
                  <a:pt x="1219" y="2106"/>
                </a:lnTo>
                <a:lnTo>
                  <a:pt x="1234" y="2227"/>
                </a:lnTo>
                <a:lnTo>
                  <a:pt x="1232" y="2348"/>
                </a:lnTo>
                <a:lnTo>
                  <a:pt x="1210" y="2463"/>
                </a:lnTo>
                <a:lnTo>
                  <a:pt x="1168" y="2570"/>
                </a:lnTo>
                <a:lnTo>
                  <a:pt x="1105" y="2665"/>
                </a:lnTo>
                <a:lnTo>
                  <a:pt x="1043" y="2725"/>
                </a:lnTo>
                <a:lnTo>
                  <a:pt x="994" y="2760"/>
                </a:lnTo>
                <a:lnTo>
                  <a:pt x="941" y="2790"/>
                </a:lnTo>
                <a:lnTo>
                  <a:pt x="882" y="2815"/>
                </a:lnTo>
                <a:lnTo>
                  <a:pt x="817" y="2833"/>
                </a:lnTo>
                <a:lnTo>
                  <a:pt x="745" y="2846"/>
                </a:lnTo>
                <a:lnTo>
                  <a:pt x="669" y="2851"/>
                </a:lnTo>
                <a:lnTo>
                  <a:pt x="585" y="2849"/>
                </a:lnTo>
                <a:lnTo>
                  <a:pt x="540" y="2845"/>
                </a:lnTo>
                <a:lnTo>
                  <a:pt x="550" y="2872"/>
                </a:lnTo>
                <a:lnTo>
                  <a:pt x="579" y="2927"/>
                </a:lnTo>
                <a:lnTo>
                  <a:pt x="637" y="3013"/>
                </a:lnTo>
                <a:lnTo>
                  <a:pt x="788" y="3201"/>
                </a:lnTo>
                <a:lnTo>
                  <a:pt x="948" y="3414"/>
                </a:lnTo>
                <a:lnTo>
                  <a:pt x="1016" y="3529"/>
                </a:lnTo>
                <a:lnTo>
                  <a:pt x="1054" y="3611"/>
                </a:lnTo>
                <a:lnTo>
                  <a:pt x="1083" y="3695"/>
                </a:lnTo>
                <a:lnTo>
                  <a:pt x="1103" y="3781"/>
                </a:lnTo>
                <a:lnTo>
                  <a:pt x="1112" y="3872"/>
                </a:lnTo>
                <a:lnTo>
                  <a:pt x="1106" y="3967"/>
                </a:lnTo>
                <a:lnTo>
                  <a:pt x="1098" y="4016"/>
                </a:lnTo>
                <a:lnTo>
                  <a:pt x="1088" y="4061"/>
                </a:lnTo>
                <a:lnTo>
                  <a:pt x="1053" y="4148"/>
                </a:lnTo>
                <a:lnTo>
                  <a:pt x="1003" y="4229"/>
                </a:lnTo>
                <a:lnTo>
                  <a:pt x="936" y="4300"/>
                </a:lnTo>
                <a:lnTo>
                  <a:pt x="854" y="4357"/>
                </a:lnTo>
                <a:lnTo>
                  <a:pt x="758" y="4396"/>
                </a:lnTo>
                <a:lnTo>
                  <a:pt x="647" y="4415"/>
                </a:lnTo>
                <a:lnTo>
                  <a:pt x="520" y="4408"/>
                </a:lnTo>
                <a:lnTo>
                  <a:pt x="450" y="4393"/>
                </a:lnTo>
                <a:lnTo>
                  <a:pt x="487" y="4429"/>
                </a:lnTo>
                <a:lnTo>
                  <a:pt x="566" y="4495"/>
                </a:lnTo>
                <a:lnTo>
                  <a:pt x="690" y="4585"/>
                </a:lnTo>
                <a:lnTo>
                  <a:pt x="808" y="4677"/>
                </a:lnTo>
                <a:lnTo>
                  <a:pt x="874" y="4748"/>
                </a:lnTo>
                <a:lnTo>
                  <a:pt x="929" y="4830"/>
                </a:lnTo>
                <a:lnTo>
                  <a:pt x="964" y="4929"/>
                </a:lnTo>
                <a:lnTo>
                  <a:pt x="972" y="4988"/>
                </a:lnTo>
                <a:lnTo>
                  <a:pt x="975" y="5027"/>
                </a:lnTo>
                <a:lnTo>
                  <a:pt x="972" y="5103"/>
                </a:lnTo>
                <a:lnTo>
                  <a:pt x="959" y="5177"/>
                </a:lnTo>
                <a:lnTo>
                  <a:pt x="936" y="5246"/>
                </a:lnTo>
                <a:lnTo>
                  <a:pt x="903" y="5311"/>
                </a:lnTo>
                <a:lnTo>
                  <a:pt x="863" y="5371"/>
                </a:lnTo>
                <a:lnTo>
                  <a:pt x="814" y="5427"/>
                </a:lnTo>
                <a:lnTo>
                  <a:pt x="759" y="5479"/>
                </a:lnTo>
                <a:lnTo>
                  <a:pt x="697" y="5524"/>
                </a:lnTo>
                <a:lnTo>
                  <a:pt x="630" y="5564"/>
                </a:lnTo>
                <a:lnTo>
                  <a:pt x="558" y="5599"/>
                </a:lnTo>
                <a:lnTo>
                  <a:pt x="481" y="5628"/>
                </a:lnTo>
                <a:lnTo>
                  <a:pt x="402" y="5649"/>
                </a:lnTo>
                <a:lnTo>
                  <a:pt x="320" y="5665"/>
                </a:lnTo>
                <a:lnTo>
                  <a:pt x="236" y="5674"/>
                </a:lnTo>
                <a:lnTo>
                  <a:pt x="152" y="5674"/>
                </a:lnTo>
                <a:lnTo>
                  <a:pt x="108" y="5672"/>
                </a:lnTo>
                <a:lnTo>
                  <a:pt x="110" y="5656"/>
                </a:lnTo>
                <a:lnTo>
                  <a:pt x="100" y="5639"/>
                </a:lnTo>
                <a:lnTo>
                  <a:pt x="90" y="5636"/>
                </a:lnTo>
                <a:lnTo>
                  <a:pt x="91" y="5603"/>
                </a:lnTo>
                <a:lnTo>
                  <a:pt x="85" y="5545"/>
                </a:lnTo>
                <a:lnTo>
                  <a:pt x="68" y="5469"/>
                </a:lnTo>
                <a:lnTo>
                  <a:pt x="38" y="5373"/>
                </a:lnTo>
                <a:lnTo>
                  <a:pt x="22" y="5295"/>
                </a:lnTo>
                <a:lnTo>
                  <a:pt x="18" y="5236"/>
                </a:lnTo>
                <a:lnTo>
                  <a:pt x="18" y="5204"/>
                </a:lnTo>
                <a:lnTo>
                  <a:pt x="18" y="5005"/>
                </a:lnTo>
                <a:lnTo>
                  <a:pt x="38" y="4850"/>
                </a:lnTo>
                <a:lnTo>
                  <a:pt x="84" y="4573"/>
                </a:lnTo>
                <a:lnTo>
                  <a:pt x="101" y="4382"/>
                </a:lnTo>
                <a:lnTo>
                  <a:pt x="98" y="4258"/>
                </a:lnTo>
                <a:lnTo>
                  <a:pt x="77" y="4134"/>
                </a:lnTo>
                <a:lnTo>
                  <a:pt x="33" y="4007"/>
                </a:lnTo>
                <a:lnTo>
                  <a:pt x="0" y="3944"/>
                </a:lnTo>
                <a:lnTo>
                  <a:pt x="0" y="3457"/>
                </a:lnTo>
                <a:lnTo>
                  <a:pt x="5" y="3415"/>
                </a:lnTo>
                <a:lnTo>
                  <a:pt x="18" y="3339"/>
                </a:lnTo>
                <a:lnTo>
                  <a:pt x="48" y="3234"/>
                </a:lnTo>
                <a:lnTo>
                  <a:pt x="128" y="3045"/>
                </a:lnTo>
                <a:lnTo>
                  <a:pt x="180" y="2917"/>
                </a:lnTo>
                <a:lnTo>
                  <a:pt x="190" y="2895"/>
                </a:lnTo>
                <a:lnTo>
                  <a:pt x="202" y="2823"/>
                </a:lnTo>
                <a:lnTo>
                  <a:pt x="202" y="2740"/>
                </a:lnTo>
                <a:lnTo>
                  <a:pt x="189" y="2691"/>
                </a:lnTo>
                <a:lnTo>
                  <a:pt x="173" y="2669"/>
                </a:lnTo>
                <a:lnTo>
                  <a:pt x="162" y="2665"/>
                </a:lnTo>
                <a:lnTo>
                  <a:pt x="150" y="2613"/>
                </a:lnTo>
                <a:lnTo>
                  <a:pt x="130" y="2540"/>
                </a:lnTo>
                <a:lnTo>
                  <a:pt x="124" y="2482"/>
                </a:lnTo>
                <a:lnTo>
                  <a:pt x="126" y="2449"/>
                </a:lnTo>
                <a:lnTo>
                  <a:pt x="126" y="1945"/>
                </a:lnTo>
                <a:lnTo>
                  <a:pt x="127" y="1881"/>
                </a:lnTo>
                <a:lnTo>
                  <a:pt x="139" y="1768"/>
                </a:lnTo>
                <a:lnTo>
                  <a:pt x="172" y="1612"/>
                </a:lnTo>
                <a:lnTo>
                  <a:pt x="198" y="1513"/>
                </a:lnTo>
                <a:lnTo>
                  <a:pt x="205" y="1504"/>
                </a:lnTo>
                <a:lnTo>
                  <a:pt x="215" y="1481"/>
                </a:lnTo>
                <a:lnTo>
                  <a:pt x="219" y="1439"/>
                </a:lnTo>
                <a:lnTo>
                  <a:pt x="213" y="1338"/>
                </a:lnTo>
                <a:lnTo>
                  <a:pt x="216" y="1279"/>
                </a:lnTo>
                <a:lnTo>
                  <a:pt x="213" y="1215"/>
                </a:lnTo>
                <a:lnTo>
                  <a:pt x="219" y="1107"/>
                </a:lnTo>
                <a:lnTo>
                  <a:pt x="215" y="1060"/>
                </a:lnTo>
                <a:lnTo>
                  <a:pt x="205" y="1036"/>
                </a:lnTo>
                <a:lnTo>
                  <a:pt x="198" y="1027"/>
                </a:lnTo>
                <a:lnTo>
                  <a:pt x="198" y="991"/>
                </a:lnTo>
                <a:lnTo>
                  <a:pt x="211" y="781"/>
                </a:lnTo>
                <a:lnTo>
                  <a:pt x="229" y="394"/>
                </a:lnTo>
                <a:lnTo>
                  <a:pt x="235" y="129"/>
                </a:lnTo>
                <a:lnTo>
                  <a:pt x="234" y="0"/>
                </a:ln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0" name="자유형 117">
            <a:extLst>
              <a:ext uri="{FF2B5EF4-FFF2-40B4-BE49-F238E27FC236}">
                <a16:creationId xmlns:a16="http://schemas.microsoft.com/office/drawing/2014/main" id="{E06921FA-833C-704C-AF7F-7CDA756CDE18}"/>
              </a:ext>
            </a:extLst>
          </p:cNvPr>
          <p:cNvSpPr>
            <a:spLocks/>
          </p:cNvSpPr>
          <p:nvPr/>
        </p:nvSpPr>
        <p:spPr bwMode="auto">
          <a:xfrm>
            <a:off x="-798250" y="2891253"/>
            <a:ext cx="3508932" cy="6533135"/>
          </a:xfrm>
          <a:custGeom>
            <a:avLst/>
            <a:gdLst>
              <a:gd name="connsiteX0" fmla="*/ 10225 w 2304124"/>
              <a:gd name="connsiteY0" fmla="*/ 3729484 h 5078407"/>
              <a:gd name="connsiteX1" fmla="*/ 14747 w 2304124"/>
              <a:gd name="connsiteY1" fmla="*/ 3732724 h 5078407"/>
              <a:gd name="connsiteX2" fmla="*/ 20737 w 2304124"/>
              <a:gd name="connsiteY2" fmla="*/ 3739593 h 5078407"/>
              <a:gd name="connsiteX3" fmla="*/ 0 w 2304124"/>
              <a:gd name="connsiteY3" fmla="*/ 3713705 h 5078407"/>
              <a:gd name="connsiteX4" fmla="*/ 6452 w 2304124"/>
              <a:gd name="connsiteY4" fmla="*/ 3725856 h 5078407"/>
              <a:gd name="connsiteX5" fmla="*/ 10225 w 2304124"/>
              <a:gd name="connsiteY5" fmla="*/ 3729484 h 5078407"/>
              <a:gd name="connsiteX6" fmla="*/ 0 w 2304124"/>
              <a:gd name="connsiteY6" fmla="*/ 3722157 h 5078407"/>
              <a:gd name="connsiteX7" fmla="*/ 1624638 w 2304124"/>
              <a:gd name="connsiteY7" fmla="*/ 0 h 5078407"/>
              <a:gd name="connsiteX8" fmla="*/ 1639672 w 2304124"/>
              <a:gd name="connsiteY8" fmla="*/ 1871 h 5078407"/>
              <a:gd name="connsiteX9" fmla="*/ 1654851 w 2304124"/>
              <a:gd name="connsiteY9" fmla="*/ 9493 h 5078407"/>
              <a:gd name="connsiteX10" fmla="*/ 1698221 w 2304124"/>
              <a:gd name="connsiteY10" fmla="*/ 19164 h 5078407"/>
              <a:gd name="connsiteX11" fmla="*/ 1719338 w 2304124"/>
              <a:gd name="connsiteY11" fmla="*/ 25889 h 5078407"/>
              <a:gd name="connsiteX12" fmla="*/ 1726728 w 2304124"/>
              <a:gd name="connsiteY12" fmla="*/ 26706 h 5078407"/>
              <a:gd name="connsiteX13" fmla="*/ 1730234 w 2304124"/>
              <a:gd name="connsiteY13" fmla="*/ 27689 h 5078407"/>
              <a:gd name="connsiteX14" fmla="*/ 1751896 w 2304124"/>
              <a:gd name="connsiteY14" fmla="*/ 45538 h 5078407"/>
              <a:gd name="connsiteX15" fmla="*/ 1815668 w 2304124"/>
              <a:gd name="connsiteY15" fmla="*/ 217446 h 5078407"/>
              <a:gd name="connsiteX16" fmla="*/ 1835077 w 2304124"/>
              <a:gd name="connsiteY16" fmla="*/ 372718 h 5078407"/>
              <a:gd name="connsiteX17" fmla="*/ 1836464 w 2304124"/>
              <a:gd name="connsiteY17" fmla="*/ 487266 h 5078407"/>
              <a:gd name="connsiteX18" fmla="*/ 1835206 w 2304124"/>
              <a:gd name="connsiteY18" fmla="*/ 592138 h 5078407"/>
              <a:gd name="connsiteX19" fmla="*/ 1831318 w 2304124"/>
              <a:gd name="connsiteY19" fmla="*/ 602837 h 5078407"/>
              <a:gd name="connsiteX20" fmla="*/ 1829014 w 2304124"/>
              <a:gd name="connsiteY20" fmla="*/ 625554 h 5078407"/>
              <a:gd name="connsiteX21" fmla="*/ 1831779 w 2304124"/>
              <a:gd name="connsiteY21" fmla="*/ 677860 h 5078407"/>
              <a:gd name="connsiteX22" fmla="*/ 1830396 w 2304124"/>
              <a:gd name="connsiteY22" fmla="*/ 710089 h 5078407"/>
              <a:gd name="connsiteX23" fmla="*/ 1831779 w 2304124"/>
              <a:gd name="connsiteY23" fmla="*/ 746017 h 5078407"/>
              <a:gd name="connsiteX24" fmla="*/ 1827170 w 2304124"/>
              <a:gd name="connsiteY24" fmla="*/ 809945 h 5078407"/>
              <a:gd name="connsiteX25" fmla="*/ 1809659 w 2304124"/>
              <a:gd name="connsiteY25" fmla="*/ 895537 h 5078407"/>
              <a:gd name="connsiteX26" fmla="*/ 1796987 w 2304124"/>
              <a:gd name="connsiteY26" fmla="*/ 951541 h 5078407"/>
              <a:gd name="connsiteX27" fmla="*/ 1790996 w 2304124"/>
              <a:gd name="connsiteY27" fmla="*/ 976373 h 5078407"/>
              <a:gd name="connsiteX28" fmla="*/ 1772562 w 2304124"/>
              <a:gd name="connsiteY28" fmla="*/ 1020754 h 5078407"/>
              <a:gd name="connsiteX29" fmla="*/ 1763807 w 2304124"/>
              <a:gd name="connsiteY29" fmla="*/ 1042944 h 5078407"/>
              <a:gd name="connsiteX30" fmla="*/ 1759199 w 2304124"/>
              <a:gd name="connsiteY30" fmla="*/ 1079927 h 5078407"/>
              <a:gd name="connsiteX31" fmla="*/ 1758649 w 2304124"/>
              <a:gd name="connsiteY31" fmla="*/ 1089443 h 5078407"/>
              <a:gd name="connsiteX32" fmla="*/ 1734058 w 2304124"/>
              <a:gd name="connsiteY32" fmla="*/ 1168395 h 5078407"/>
              <a:gd name="connsiteX33" fmla="*/ 1713420 w 2304124"/>
              <a:gd name="connsiteY33" fmla="*/ 1300157 h 5078407"/>
              <a:gd name="connsiteX34" fmla="*/ 1700720 w 2304124"/>
              <a:gd name="connsiteY34" fmla="*/ 1693857 h 5078407"/>
              <a:gd name="connsiteX35" fmla="*/ 1726120 w 2304124"/>
              <a:gd name="connsiteY35" fmla="*/ 1973257 h 5078407"/>
              <a:gd name="connsiteX36" fmla="*/ 1802320 w 2304124"/>
              <a:gd name="connsiteY36" fmla="*/ 2214557 h 5078407"/>
              <a:gd name="connsiteX37" fmla="*/ 1805594 w 2304124"/>
              <a:gd name="connsiteY37" fmla="*/ 2217482 h 5078407"/>
              <a:gd name="connsiteX38" fmla="*/ 1817954 w 2304124"/>
              <a:gd name="connsiteY38" fmla="*/ 2259711 h 5078407"/>
              <a:gd name="connsiteX39" fmla="*/ 1837309 w 2304124"/>
              <a:gd name="connsiteY39" fmla="*/ 2355341 h 5078407"/>
              <a:gd name="connsiteX40" fmla="*/ 1846986 w 2304124"/>
              <a:gd name="connsiteY40" fmla="*/ 2423497 h 5078407"/>
              <a:gd name="connsiteX41" fmla="*/ 1852977 w 2304124"/>
              <a:gd name="connsiteY41" fmla="*/ 2493767 h 5078407"/>
              <a:gd name="connsiteX42" fmla="*/ 1855742 w 2304124"/>
              <a:gd name="connsiteY42" fmla="*/ 2567734 h 5078407"/>
              <a:gd name="connsiteX43" fmla="*/ 1854820 w 2304124"/>
              <a:gd name="connsiteY43" fmla="*/ 2606831 h 5078407"/>
              <a:gd name="connsiteX44" fmla="*/ 1857125 w 2304124"/>
              <a:gd name="connsiteY44" fmla="*/ 2697177 h 5078407"/>
              <a:gd name="connsiteX45" fmla="*/ 1853899 w 2304124"/>
              <a:gd name="connsiteY45" fmla="*/ 2837187 h 5078407"/>
              <a:gd name="connsiteX46" fmla="*/ 1857585 w 2304124"/>
              <a:gd name="connsiteY46" fmla="*/ 2925421 h 5078407"/>
              <a:gd name="connsiteX47" fmla="*/ 1863576 w 2304124"/>
              <a:gd name="connsiteY47" fmla="*/ 2965046 h 5078407"/>
              <a:gd name="connsiteX48" fmla="*/ 1864498 w 2304124"/>
              <a:gd name="connsiteY48" fmla="*/ 3082338 h 5078407"/>
              <a:gd name="connsiteX49" fmla="*/ 1858967 w 2304124"/>
              <a:gd name="connsiteY49" fmla="*/ 3251407 h 5078407"/>
              <a:gd name="connsiteX50" fmla="*/ 1847908 w 2304124"/>
              <a:gd name="connsiteY50" fmla="*/ 3356546 h 5078407"/>
              <a:gd name="connsiteX51" fmla="*/ 1838231 w 2304124"/>
              <a:gd name="connsiteY51" fmla="*/ 3405682 h 5078407"/>
              <a:gd name="connsiteX52" fmla="*/ 1835926 w 2304124"/>
              <a:gd name="connsiteY52" fmla="*/ 3410965 h 5078407"/>
              <a:gd name="connsiteX53" fmla="*/ 1831318 w 2304124"/>
              <a:gd name="connsiteY53" fmla="*/ 3424702 h 5078407"/>
              <a:gd name="connsiteX54" fmla="*/ 1829014 w 2304124"/>
              <a:gd name="connsiteY54" fmla="*/ 3449005 h 5078407"/>
              <a:gd name="connsiteX55" fmla="*/ 1831779 w 2304124"/>
              <a:gd name="connsiteY55" fmla="*/ 3505010 h 5078407"/>
              <a:gd name="connsiteX56" fmla="*/ 1830396 w 2304124"/>
              <a:gd name="connsiteY56" fmla="*/ 3539352 h 5078407"/>
              <a:gd name="connsiteX57" fmla="*/ 1829014 w 2304124"/>
              <a:gd name="connsiteY57" fmla="*/ 3579505 h 5078407"/>
              <a:gd name="connsiteX58" fmla="*/ 1822562 w 2304124"/>
              <a:gd name="connsiteY58" fmla="*/ 3673022 h 5078407"/>
              <a:gd name="connsiteX59" fmla="*/ 1806433 w 2304124"/>
              <a:gd name="connsiteY59" fmla="*/ 3825184 h 5078407"/>
              <a:gd name="connsiteX60" fmla="*/ 1796987 w 2304124"/>
              <a:gd name="connsiteY60" fmla="*/ 3921870 h 5078407"/>
              <a:gd name="connsiteX61" fmla="*/ 1792378 w 2304124"/>
              <a:gd name="connsiteY61" fmla="*/ 3936135 h 5078407"/>
              <a:gd name="connsiteX62" fmla="*/ 1787309 w 2304124"/>
              <a:gd name="connsiteY62" fmla="*/ 3977875 h 5078407"/>
              <a:gd name="connsiteX63" fmla="*/ 1787309 w 2304124"/>
              <a:gd name="connsiteY63" fmla="*/ 4023840 h 5078407"/>
              <a:gd name="connsiteX64" fmla="*/ 1792378 w 2304124"/>
              <a:gd name="connsiteY64" fmla="*/ 4065579 h 5078407"/>
              <a:gd name="connsiteX65" fmla="*/ 1796987 w 2304124"/>
              <a:gd name="connsiteY65" fmla="*/ 4079844 h 5078407"/>
              <a:gd name="connsiteX66" fmla="*/ 1796987 w 2304124"/>
              <a:gd name="connsiteY66" fmla="*/ 4113130 h 5078407"/>
              <a:gd name="connsiteX67" fmla="*/ 1796526 w 2304124"/>
              <a:gd name="connsiteY67" fmla="*/ 4140604 h 5078407"/>
              <a:gd name="connsiteX68" fmla="*/ 1801595 w 2304124"/>
              <a:gd name="connsiteY68" fmla="*/ 4176002 h 5078407"/>
              <a:gd name="connsiteX69" fmla="*/ 1809659 w 2304124"/>
              <a:gd name="connsiteY69" fmla="*/ 4188154 h 5078407"/>
              <a:gd name="connsiteX70" fmla="*/ 1817032 w 2304124"/>
              <a:gd name="connsiteY70" fmla="*/ 4194494 h 5078407"/>
              <a:gd name="connsiteX71" fmla="*/ 1821641 w 2304124"/>
              <a:gd name="connsiteY71" fmla="*/ 4196607 h 5078407"/>
              <a:gd name="connsiteX72" fmla="*/ 1837309 w 2304124"/>
              <a:gd name="connsiteY72" fmla="*/ 4230950 h 5078407"/>
              <a:gd name="connsiteX73" fmla="*/ 1872792 w 2304124"/>
              <a:gd name="connsiteY73" fmla="*/ 4294879 h 5078407"/>
              <a:gd name="connsiteX74" fmla="*/ 1915419 w 2304124"/>
              <a:gd name="connsiteY74" fmla="*/ 4352468 h 5078407"/>
              <a:gd name="connsiteX75" fmla="*/ 1966340 w 2304124"/>
              <a:gd name="connsiteY75" fmla="*/ 4401604 h 5078407"/>
              <a:gd name="connsiteX76" fmla="*/ 2024864 w 2304124"/>
              <a:gd name="connsiteY76" fmla="*/ 4442286 h 5078407"/>
              <a:gd name="connsiteX77" fmla="*/ 2091914 w 2304124"/>
              <a:gd name="connsiteY77" fmla="*/ 4475571 h 5078407"/>
              <a:gd name="connsiteX78" fmla="*/ 2169102 w 2304124"/>
              <a:gd name="connsiteY78" fmla="*/ 4497761 h 5078407"/>
              <a:gd name="connsiteX79" fmla="*/ 2256429 w 2304124"/>
              <a:gd name="connsiteY79" fmla="*/ 4510441 h 5078407"/>
              <a:gd name="connsiteX80" fmla="*/ 2304124 w 2304124"/>
              <a:gd name="connsiteY80" fmla="*/ 4512555 h 5078407"/>
              <a:gd name="connsiteX81" fmla="*/ 2304124 w 2304124"/>
              <a:gd name="connsiteY81" fmla="*/ 4520480 h 5078407"/>
              <a:gd name="connsiteX82" fmla="*/ 2275092 w 2304124"/>
              <a:gd name="connsiteY82" fmla="*/ 4554294 h 5078407"/>
              <a:gd name="connsiteX83" fmla="*/ 2211729 w 2304124"/>
              <a:gd name="connsiteY83" fmla="*/ 4617694 h 5078407"/>
              <a:gd name="connsiteX84" fmla="*/ 2112882 w 2304124"/>
              <a:gd name="connsiteY84" fmla="*/ 4709097 h 5078407"/>
              <a:gd name="connsiteX85" fmla="*/ 2046754 w 2304124"/>
              <a:gd name="connsiteY85" fmla="*/ 4770385 h 5078407"/>
              <a:gd name="connsiteX86" fmla="*/ 2011500 w 2304124"/>
              <a:gd name="connsiteY86" fmla="*/ 4796802 h 5078407"/>
              <a:gd name="connsiteX87" fmla="*/ 1955510 w 2304124"/>
              <a:gd name="connsiteY87" fmla="*/ 4834843 h 5078407"/>
              <a:gd name="connsiteX88" fmla="*/ 1916340 w 2304124"/>
              <a:gd name="connsiteY88" fmla="*/ 4857561 h 5078407"/>
              <a:gd name="connsiteX89" fmla="*/ 1875096 w 2304124"/>
              <a:gd name="connsiteY89" fmla="*/ 4877638 h 5078407"/>
              <a:gd name="connsiteX90" fmla="*/ 1830396 w 2304124"/>
              <a:gd name="connsiteY90" fmla="*/ 4892960 h 5078407"/>
              <a:gd name="connsiteX91" fmla="*/ 1783162 w 2304124"/>
              <a:gd name="connsiteY91" fmla="*/ 4904583 h 5078407"/>
              <a:gd name="connsiteX92" fmla="*/ 1732471 w 2304124"/>
              <a:gd name="connsiteY92" fmla="*/ 4910923 h 5078407"/>
              <a:gd name="connsiteX93" fmla="*/ 1705052 w 2304124"/>
              <a:gd name="connsiteY93" fmla="*/ 4911980 h 5078407"/>
              <a:gd name="connsiteX94" fmla="*/ 1681550 w 2304124"/>
              <a:gd name="connsiteY94" fmla="*/ 4910395 h 5078407"/>
              <a:gd name="connsiteX95" fmla="*/ 1631551 w 2304124"/>
              <a:gd name="connsiteY95" fmla="*/ 4899828 h 5078407"/>
              <a:gd name="connsiteX96" fmla="*/ 1581782 w 2304124"/>
              <a:gd name="connsiteY96" fmla="*/ 4888204 h 5078407"/>
              <a:gd name="connsiteX97" fmla="*/ 1546067 w 2304124"/>
              <a:gd name="connsiteY97" fmla="*/ 4883450 h 5078407"/>
              <a:gd name="connsiteX98" fmla="*/ 1524409 w 2304124"/>
              <a:gd name="connsiteY98" fmla="*/ 4885034 h 5078407"/>
              <a:gd name="connsiteX99" fmla="*/ 1514270 w 2304124"/>
              <a:gd name="connsiteY99" fmla="*/ 4886620 h 5078407"/>
              <a:gd name="connsiteX100" fmla="*/ 1509662 w 2304124"/>
              <a:gd name="connsiteY100" fmla="*/ 4885034 h 5078407"/>
              <a:gd name="connsiteX101" fmla="*/ 1499063 w 2304124"/>
              <a:gd name="connsiteY101" fmla="*/ 4883978 h 5078407"/>
              <a:gd name="connsiteX102" fmla="*/ 1480861 w 2304124"/>
              <a:gd name="connsiteY102" fmla="*/ 4889790 h 5078407"/>
              <a:gd name="connsiteX103" fmla="*/ 1456898 w 2304124"/>
              <a:gd name="connsiteY103" fmla="*/ 4906168 h 5078407"/>
              <a:gd name="connsiteX104" fmla="*/ 1437082 w 2304124"/>
              <a:gd name="connsiteY104" fmla="*/ 4926245 h 5078407"/>
              <a:gd name="connsiteX105" fmla="*/ 1431092 w 2304124"/>
              <a:gd name="connsiteY105" fmla="*/ 4936284 h 5078407"/>
              <a:gd name="connsiteX106" fmla="*/ 1428327 w 2304124"/>
              <a:gd name="connsiteY106" fmla="*/ 4942096 h 5078407"/>
              <a:gd name="connsiteX107" fmla="*/ 1420262 w 2304124"/>
              <a:gd name="connsiteY107" fmla="*/ 4951077 h 5078407"/>
              <a:gd name="connsiteX108" fmla="*/ 1414271 w 2304124"/>
              <a:gd name="connsiteY108" fmla="*/ 4953191 h 5078407"/>
              <a:gd name="connsiteX109" fmla="*/ 1414271 w 2304124"/>
              <a:gd name="connsiteY109" fmla="*/ 4946851 h 5078407"/>
              <a:gd name="connsiteX110" fmla="*/ 1408280 w 2304124"/>
              <a:gd name="connsiteY110" fmla="*/ 4947379 h 5078407"/>
              <a:gd name="connsiteX111" fmla="*/ 1388926 w 2304124"/>
              <a:gd name="connsiteY111" fmla="*/ 4969569 h 5078407"/>
              <a:gd name="connsiteX112" fmla="*/ 1348834 w 2304124"/>
              <a:gd name="connsiteY112" fmla="*/ 5022404 h 5078407"/>
              <a:gd name="connsiteX113" fmla="*/ 1314503 w 2304124"/>
              <a:gd name="connsiteY113" fmla="*/ 5058859 h 5078407"/>
              <a:gd name="connsiteX114" fmla="*/ 1291922 w 2304124"/>
              <a:gd name="connsiteY114" fmla="*/ 5075237 h 5078407"/>
              <a:gd name="connsiteX115" fmla="*/ 1281323 w 2304124"/>
              <a:gd name="connsiteY115" fmla="*/ 5078407 h 5078407"/>
              <a:gd name="connsiteX116" fmla="*/ 1272107 w 2304124"/>
              <a:gd name="connsiteY116" fmla="*/ 5073124 h 5078407"/>
              <a:gd name="connsiteX117" fmla="*/ 1258052 w 2304124"/>
              <a:gd name="connsiteY117" fmla="*/ 5057802 h 5078407"/>
              <a:gd name="connsiteX118" fmla="*/ 1246070 w 2304124"/>
              <a:gd name="connsiteY118" fmla="*/ 5040367 h 5078407"/>
              <a:gd name="connsiteX119" fmla="*/ 1232246 w 2304124"/>
              <a:gd name="connsiteY119" fmla="*/ 5025045 h 5078407"/>
              <a:gd name="connsiteX120" fmla="*/ 1222568 w 2304124"/>
              <a:gd name="connsiteY120" fmla="*/ 5019761 h 5078407"/>
              <a:gd name="connsiteX121" fmla="*/ 1214273 w 2304124"/>
              <a:gd name="connsiteY121" fmla="*/ 5001797 h 5078407"/>
              <a:gd name="connsiteX122" fmla="*/ 1192154 w 2304124"/>
              <a:gd name="connsiteY122" fmla="*/ 4969569 h 5078407"/>
              <a:gd name="connsiteX123" fmla="*/ 1166578 w 2304124"/>
              <a:gd name="connsiteY123" fmla="*/ 4941039 h 5078407"/>
              <a:gd name="connsiteX124" fmla="*/ 1138007 w 2304124"/>
              <a:gd name="connsiteY124" fmla="*/ 4915150 h 5078407"/>
              <a:gd name="connsiteX125" fmla="*/ 1122800 w 2304124"/>
              <a:gd name="connsiteY125" fmla="*/ 4903526 h 5078407"/>
              <a:gd name="connsiteX126" fmla="*/ 1058975 w 2304124"/>
              <a:gd name="connsiteY126" fmla="*/ 4831673 h 5078407"/>
              <a:gd name="connsiteX127" fmla="*/ 927179 w 2304124"/>
              <a:gd name="connsiteY127" fmla="*/ 4689549 h 5078407"/>
              <a:gd name="connsiteX128" fmla="*/ 856443 w 2304124"/>
              <a:gd name="connsiteY128" fmla="*/ 4620336 h 5078407"/>
              <a:gd name="connsiteX129" fmla="*/ 836167 w 2304124"/>
              <a:gd name="connsiteY129" fmla="*/ 4599203 h 5078407"/>
              <a:gd name="connsiteX130" fmla="*/ 799070 w 2304124"/>
              <a:gd name="connsiteY130" fmla="*/ 4564861 h 5078407"/>
              <a:gd name="connsiteX131" fmla="*/ 771881 w 2304124"/>
              <a:gd name="connsiteY131" fmla="*/ 4549539 h 5078407"/>
              <a:gd name="connsiteX132" fmla="*/ 756675 w 2304124"/>
              <a:gd name="connsiteY132" fmla="*/ 4545841 h 5078407"/>
              <a:gd name="connsiteX133" fmla="*/ 753449 w 2304124"/>
              <a:gd name="connsiteY133" fmla="*/ 4531575 h 5078407"/>
              <a:gd name="connsiteX134" fmla="*/ 741467 w 2304124"/>
              <a:gd name="connsiteY134" fmla="*/ 4508328 h 5078407"/>
              <a:gd name="connsiteX135" fmla="*/ 716813 w 2304124"/>
              <a:gd name="connsiteY135" fmla="*/ 4479269 h 5078407"/>
              <a:gd name="connsiteX136" fmla="*/ 678104 w 2304124"/>
              <a:gd name="connsiteY136" fmla="*/ 4447569 h 5078407"/>
              <a:gd name="connsiteX137" fmla="*/ 651607 w 2304124"/>
              <a:gd name="connsiteY137" fmla="*/ 4420624 h 5078407"/>
              <a:gd name="connsiteX138" fmla="*/ 637782 w 2304124"/>
              <a:gd name="connsiteY138" fmla="*/ 4400019 h 5078407"/>
              <a:gd name="connsiteX139" fmla="*/ 632252 w 2304124"/>
              <a:gd name="connsiteY139" fmla="*/ 4387338 h 5078407"/>
              <a:gd name="connsiteX140" fmla="*/ 615202 w 2304124"/>
              <a:gd name="connsiteY140" fmla="*/ 4379942 h 5078407"/>
              <a:gd name="connsiteX141" fmla="*/ 584326 w 2304124"/>
              <a:gd name="connsiteY141" fmla="*/ 4360393 h 5078407"/>
              <a:gd name="connsiteX142" fmla="*/ 544926 w 2304124"/>
              <a:gd name="connsiteY142" fmla="*/ 4324465 h 5078407"/>
              <a:gd name="connsiteX143" fmla="*/ 496309 w 2304124"/>
              <a:gd name="connsiteY143" fmla="*/ 4273745 h 5078407"/>
              <a:gd name="connsiteX144" fmla="*/ 455756 w 2304124"/>
              <a:gd name="connsiteY144" fmla="*/ 4239403 h 5078407"/>
              <a:gd name="connsiteX145" fmla="*/ 425341 w 2304124"/>
              <a:gd name="connsiteY145" fmla="*/ 4220383 h 5078407"/>
              <a:gd name="connsiteX146" fmla="*/ 407139 w 2304124"/>
              <a:gd name="connsiteY146" fmla="*/ 4213514 h 5078407"/>
              <a:gd name="connsiteX147" fmla="*/ 393314 w 2304124"/>
              <a:gd name="connsiteY147" fmla="*/ 4189739 h 5078407"/>
              <a:gd name="connsiteX148" fmla="*/ 361978 w 2304124"/>
              <a:gd name="connsiteY148" fmla="*/ 4147472 h 5078407"/>
              <a:gd name="connsiteX149" fmla="*/ 311518 w 2304124"/>
              <a:gd name="connsiteY149" fmla="*/ 4087241 h 5078407"/>
              <a:gd name="connsiteX150" fmla="*/ 240320 w 2304124"/>
              <a:gd name="connsiteY150" fmla="*/ 4011160 h 5078407"/>
              <a:gd name="connsiteX151" fmla="*/ 188477 w 2304124"/>
              <a:gd name="connsiteY151" fmla="*/ 3951986 h 5078407"/>
              <a:gd name="connsiteX152" fmla="*/ 156220 w 2304124"/>
              <a:gd name="connsiteY152" fmla="*/ 3910247 h 5078407"/>
              <a:gd name="connsiteX153" fmla="*/ 141013 w 2304124"/>
              <a:gd name="connsiteY153" fmla="*/ 3888585 h 5078407"/>
              <a:gd name="connsiteX154" fmla="*/ 135943 w 2304124"/>
              <a:gd name="connsiteY154" fmla="*/ 3883829 h 5078407"/>
              <a:gd name="connsiteX155" fmla="*/ 126727 w 2304124"/>
              <a:gd name="connsiteY155" fmla="*/ 3881188 h 5078407"/>
              <a:gd name="connsiteX156" fmla="*/ 113133 w 2304124"/>
              <a:gd name="connsiteY156" fmla="*/ 3885415 h 5078407"/>
              <a:gd name="connsiteX157" fmla="*/ 99769 w 2304124"/>
              <a:gd name="connsiteY157" fmla="*/ 3888585 h 5078407"/>
              <a:gd name="connsiteX158" fmla="*/ 102995 w 2304124"/>
              <a:gd name="connsiteY158" fmla="*/ 3876433 h 5078407"/>
              <a:gd name="connsiteX159" fmla="*/ 101612 w 2304124"/>
              <a:gd name="connsiteY159" fmla="*/ 3856357 h 5078407"/>
              <a:gd name="connsiteX160" fmla="*/ 95160 w 2304124"/>
              <a:gd name="connsiteY160" fmla="*/ 3841563 h 5078407"/>
              <a:gd name="connsiteX161" fmla="*/ 83640 w 2304124"/>
              <a:gd name="connsiteY161" fmla="*/ 3829939 h 5078407"/>
              <a:gd name="connsiteX162" fmla="*/ 65207 w 2304124"/>
              <a:gd name="connsiteY162" fmla="*/ 3813561 h 5078407"/>
              <a:gd name="connsiteX163" fmla="*/ 51382 w 2304124"/>
              <a:gd name="connsiteY163" fmla="*/ 3796654 h 5078407"/>
              <a:gd name="connsiteX164" fmla="*/ 48156 w 2304124"/>
              <a:gd name="connsiteY164" fmla="*/ 3781332 h 5078407"/>
              <a:gd name="connsiteX165" fmla="*/ 50000 w 2304124"/>
              <a:gd name="connsiteY165" fmla="*/ 3771822 h 5078407"/>
              <a:gd name="connsiteX166" fmla="*/ 37788 w 2304124"/>
              <a:gd name="connsiteY166" fmla="*/ 3759141 h 5078407"/>
              <a:gd name="connsiteX167" fmla="*/ 20737 w 2304124"/>
              <a:gd name="connsiteY167" fmla="*/ 3739593 h 5078407"/>
              <a:gd name="connsiteX168" fmla="*/ 36405 w 2304124"/>
              <a:gd name="connsiteY168" fmla="*/ 3742234 h 5078407"/>
              <a:gd name="connsiteX169" fmla="*/ 53226 w 2304124"/>
              <a:gd name="connsiteY169" fmla="*/ 3735894 h 5078407"/>
              <a:gd name="connsiteX170" fmla="*/ 79953 w 2304124"/>
              <a:gd name="connsiteY170" fmla="*/ 3713705 h 5078407"/>
              <a:gd name="connsiteX171" fmla="*/ 116128 w 2304124"/>
              <a:gd name="connsiteY171" fmla="*/ 3674079 h 5078407"/>
              <a:gd name="connsiteX172" fmla="*/ 133178 w 2304124"/>
              <a:gd name="connsiteY172" fmla="*/ 3655587 h 5078407"/>
              <a:gd name="connsiteX173" fmla="*/ 205298 w 2304124"/>
              <a:gd name="connsiteY173" fmla="*/ 3583732 h 5078407"/>
              <a:gd name="connsiteX174" fmla="*/ 320734 w 2304124"/>
              <a:gd name="connsiteY174" fmla="*/ 3471196 h 5078407"/>
              <a:gd name="connsiteX175" fmla="*/ 388706 w 2304124"/>
              <a:gd name="connsiteY175" fmla="*/ 3398814 h 5078407"/>
              <a:gd name="connsiteX176" fmla="*/ 415895 w 2304124"/>
              <a:gd name="connsiteY176" fmla="*/ 3364471 h 5078407"/>
              <a:gd name="connsiteX177" fmla="*/ 438705 w 2304124"/>
              <a:gd name="connsiteY177" fmla="*/ 3332242 h 5078407"/>
              <a:gd name="connsiteX178" fmla="*/ 481101 w 2304124"/>
              <a:gd name="connsiteY178" fmla="*/ 3255105 h 5078407"/>
              <a:gd name="connsiteX179" fmla="*/ 519119 w 2304124"/>
              <a:gd name="connsiteY179" fmla="*/ 3165815 h 5078407"/>
              <a:gd name="connsiteX180" fmla="*/ 552299 w 2304124"/>
              <a:gd name="connsiteY180" fmla="*/ 3068072 h 5078407"/>
              <a:gd name="connsiteX181" fmla="*/ 582022 w 2304124"/>
              <a:gd name="connsiteY181" fmla="*/ 2965046 h 5078407"/>
              <a:gd name="connsiteX182" fmla="*/ 606445 w 2304124"/>
              <a:gd name="connsiteY182" fmla="*/ 2859378 h 5078407"/>
              <a:gd name="connsiteX183" fmla="*/ 627182 w 2304124"/>
              <a:gd name="connsiteY183" fmla="*/ 2754766 h 5078407"/>
              <a:gd name="connsiteX184" fmla="*/ 642851 w 2304124"/>
              <a:gd name="connsiteY184" fmla="*/ 2654382 h 5078407"/>
              <a:gd name="connsiteX185" fmla="*/ 648842 w 2304124"/>
              <a:gd name="connsiteY185" fmla="*/ 2606831 h 5078407"/>
              <a:gd name="connsiteX186" fmla="*/ 659671 w 2304124"/>
              <a:gd name="connsiteY186" fmla="*/ 2523354 h 5078407"/>
              <a:gd name="connsiteX187" fmla="*/ 685016 w 2304124"/>
              <a:gd name="connsiteY187" fmla="*/ 2362210 h 5078407"/>
              <a:gd name="connsiteX188" fmla="*/ 726951 w 2304124"/>
              <a:gd name="connsiteY188" fmla="*/ 2129740 h 5078407"/>
              <a:gd name="connsiteX189" fmla="*/ 786628 w 2304124"/>
              <a:gd name="connsiteY189" fmla="*/ 1833869 h 5078407"/>
              <a:gd name="connsiteX190" fmla="*/ 828794 w 2304124"/>
              <a:gd name="connsiteY190" fmla="*/ 1614080 h 5078407"/>
              <a:gd name="connsiteX191" fmla="*/ 854139 w 2304124"/>
              <a:gd name="connsiteY191" fmla="*/ 1467201 h 5078407"/>
              <a:gd name="connsiteX192" fmla="*/ 865199 w 2304124"/>
              <a:gd name="connsiteY192" fmla="*/ 1392705 h 5078407"/>
              <a:gd name="connsiteX193" fmla="*/ 869346 w 2304124"/>
              <a:gd name="connsiteY193" fmla="*/ 1363119 h 5078407"/>
              <a:gd name="connsiteX194" fmla="*/ 873032 w 2304124"/>
              <a:gd name="connsiteY194" fmla="*/ 1301302 h 5078407"/>
              <a:gd name="connsiteX195" fmla="*/ 875797 w 2304124"/>
              <a:gd name="connsiteY195" fmla="*/ 1206730 h 5078407"/>
              <a:gd name="connsiteX196" fmla="*/ 878563 w 2304124"/>
              <a:gd name="connsiteY196" fmla="*/ 1113213 h 5078407"/>
              <a:gd name="connsiteX197" fmla="*/ 883401 w 2304124"/>
              <a:gd name="connsiteY197" fmla="*/ 1052454 h 5078407"/>
              <a:gd name="connsiteX198" fmla="*/ 891235 w 2304124"/>
              <a:gd name="connsiteY198" fmla="*/ 994865 h 5078407"/>
              <a:gd name="connsiteX199" fmla="*/ 905060 w 2304124"/>
              <a:gd name="connsiteY199" fmla="*/ 942559 h 5078407"/>
              <a:gd name="connsiteX200" fmla="*/ 915199 w 2304124"/>
              <a:gd name="connsiteY200" fmla="*/ 918256 h 5078407"/>
              <a:gd name="connsiteX201" fmla="*/ 921650 w 2304124"/>
              <a:gd name="connsiteY201" fmla="*/ 903462 h 5078407"/>
              <a:gd name="connsiteX202" fmla="*/ 940543 w 2304124"/>
              <a:gd name="connsiteY202" fmla="*/ 874403 h 5078407"/>
              <a:gd name="connsiteX203" fmla="*/ 975797 w 2304124"/>
              <a:gd name="connsiteY203" fmla="*/ 828966 h 5078407"/>
              <a:gd name="connsiteX204" fmla="*/ 1062201 w 2304124"/>
              <a:gd name="connsiteY204" fmla="*/ 739677 h 5078407"/>
              <a:gd name="connsiteX205" fmla="*/ 1114966 w 2304124"/>
              <a:gd name="connsiteY205" fmla="*/ 685257 h 5078407"/>
              <a:gd name="connsiteX206" fmla="*/ 1167961 w 2304124"/>
              <a:gd name="connsiteY206" fmla="*/ 629781 h 5078407"/>
              <a:gd name="connsiteX207" fmla="*/ 1252061 w 2304124"/>
              <a:gd name="connsiteY207" fmla="*/ 545247 h 5078407"/>
              <a:gd name="connsiteX208" fmla="*/ 1302061 w 2304124"/>
              <a:gd name="connsiteY208" fmla="*/ 488714 h 5078407"/>
              <a:gd name="connsiteX209" fmla="*/ 1322337 w 2304124"/>
              <a:gd name="connsiteY209" fmla="*/ 460713 h 5078407"/>
              <a:gd name="connsiteX210" fmla="*/ 1341692 w 2304124"/>
              <a:gd name="connsiteY210" fmla="*/ 431654 h 5078407"/>
              <a:gd name="connsiteX211" fmla="*/ 1373719 w 2304124"/>
              <a:gd name="connsiteY211" fmla="*/ 371951 h 5078407"/>
              <a:gd name="connsiteX212" fmla="*/ 1412889 w 2304124"/>
              <a:gd name="connsiteY212" fmla="*/ 278964 h 5078407"/>
              <a:gd name="connsiteX213" fmla="*/ 1450907 w 2304124"/>
              <a:gd name="connsiteY213" fmla="*/ 185447 h 5078407"/>
              <a:gd name="connsiteX214" fmla="*/ 1480400 w 2304124"/>
              <a:gd name="connsiteY214" fmla="*/ 127330 h 5078407"/>
              <a:gd name="connsiteX215" fmla="*/ 1516114 w 2304124"/>
              <a:gd name="connsiteY215" fmla="*/ 72911 h 5078407"/>
              <a:gd name="connsiteX216" fmla="*/ 1549293 w 2304124"/>
              <a:gd name="connsiteY216" fmla="*/ 35927 h 5078407"/>
              <a:gd name="connsiteX217" fmla="*/ 1574869 w 2304124"/>
              <a:gd name="connsiteY217" fmla="*/ 13209 h 5078407"/>
              <a:gd name="connsiteX218" fmla="*/ 1588694 w 2304124"/>
              <a:gd name="connsiteY218" fmla="*/ 3170 h 5078407"/>
              <a:gd name="connsiteX219" fmla="*/ 1602058 w 2304124"/>
              <a:gd name="connsiteY219" fmla="*/ 528 h 5078407"/>
              <a:gd name="connsiteX220" fmla="*/ 1624638 w 2304124"/>
              <a:gd name="connsiteY220" fmla="*/ 0 h 507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</a:cxnLst>
            <a:rect l="l" t="t" r="r" b="b"/>
            <a:pathLst>
              <a:path w="2304124" h="5078407">
                <a:moveTo>
                  <a:pt x="10225" y="3729484"/>
                </a:moveTo>
                <a:lnTo>
                  <a:pt x="14747" y="3732724"/>
                </a:lnTo>
                <a:lnTo>
                  <a:pt x="20737" y="3739593"/>
                </a:lnTo>
                <a:close/>
                <a:moveTo>
                  <a:pt x="0" y="3713705"/>
                </a:moveTo>
                <a:cubicBezTo>
                  <a:pt x="2074" y="3717931"/>
                  <a:pt x="4378" y="3721629"/>
                  <a:pt x="6452" y="3725856"/>
                </a:cubicBezTo>
                <a:lnTo>
                  <a:pt x="10225" y="3729484"/>
                </a:lnTo>
                <a:lnTo>
                  <a:pt x="0" y="3722157"/>
                </a:lnTo>
                <a:close/>
                <a:moveTo>
                  <a:pt x="1624638" y="0"/>
                </a:moveTo>
                <a:lnTo>
                  <a:pt x="1639672" y="1871"/>
                </a:lnTo>
                <a:lnTo>
                  <a:pt x="1654851" y="9493"/>
                </a:lnTo>
                <a:lnTo>
                  <a:pt x="1698221" y="19164"/>
                </a:lnTo>
                <a:lnTo>
                  <a:pt x="1719338" y="25889"/>
                </a:lnTo>
                <a:lnTo>
                  <a:pt x="1726728" y="26706"/>
                </a:lnTo>
                <a:lnTo>
                  <a:pt x="1730234" y="27689"/>
                </a:lnTo>
                <a:cubicBezTo>
                  <a:pt x="1737917" y="31358"/>
                  <a:pt x="1745195" y="36873"/>
                  <a:pt x="1751896" y="45538"/>
                </a:cubicBezTo>
                <a:cubicBezTo>
                  <a:pt x="1778699" y="80197"/>
                  <a:pt x="1801805" y="162916"/>
                  <a:pt x="1815668" y="217446"/>
                </a:cubicBezTo>
                <a:cubicBezTo>
                  <a:pt x="1829532" y="271976"/>
                  <a:pt x="1831843" y="308484"/>
                  <a:pt x="1835077" y="372718"/>
                </a:cubicBezTo>
                <a:cubicBezTo>
                  <a:pt x="1836695" y="404835"/>
                  <a:pt x="1836810" y="445964"/>
                  <a:pt x="1836464" y="487266"/>
                </a:cubicBezTo>
                <a:lnTo>
                  <a:pt x="1835206" y="592138"/>
                </a:lnTo>
                <a:lnTo>
                  <a:pt x="1831318" y="602837"/>
                </a:lnTo>
                <a:cubicBezTo>
                  <a:pt x="1830627" y="610233"/>
                  <a:pt x="1829705" y="618159"/>
                  <a:pt x="1829014" y="625554"/>
                </a:cubicBezTo>
                <a:lnTo>
                  <a:pt x="1831779" y="677860"/>
                </a:lnTo>
                <a:cubicBezTo>
                  <a:pt x="1831318" y="688427"/>
                  <a:pt x="1830858" y="699523"/>
                  <a:pt x="1830396" y="710089"/>
                </a:cubicBezTo>
                <a:cubicBezTo>
                  <a:pt x="1830858" y="722241"/>
                  <a:pt x="1831318" y="733865"/>
                  <a:pt x="1831779" y="746017"/>
                </a:cubicBezTo>
                <a:cubicBezTo>
                  <a:pt x="1830166" y="767151"/>
                  <a:pt x="1828783" y="788812"/>
                  <a:pt x="1827170" y="809945"/>
                </a:cubicBezTo>
                <a:cubicBezTo>
                  <a:pt x="1821410" y="838476"/>
                  <a:pt x="1815419" y="867007"/>
                  <a:pt x="1809659" y="895537"/>
                </a:cubicBezTo>
                <a:cubicBezTo>
                  <a:pt x="1805512" y="914029"/>
                  <a:pt x="1801134" y="933049"/>
                  <a:pt x="1796987" y="951541"/>
                </a:cubicBezTo>
                <a:cubicBezTo>
                  <a:pt x="1794913" y="959994"/>
                  <a:pt x="1793069" y="967919"/>
                  <a:pt x="1790996" y="976373"/>
                </a:cubicBezTo>
                <a:cubicBezTo>
                  <a:pt x="1784775" y="991166"/>
                  <a:pt x="1778784" y="1005960"/>
                  <a:pt x="1772562" y="1020754"/>
                </a:cubicBezTo>
                <a:cubicBezTo>
                  <a:pt x="1769567" y="1028150"/>
                  <a:pt x="1766802" y="1035547"/>
                  <a:pt x="1763807" y="1042944"/>
                </a:cubicBezTo>
                <a:cubicBezTo>
                  <a:pt x="1762195" y="1055096"/>
                  <a:pt x="1760811" y="1067776"/>
                  <a:pt x="1759199" y="1079927"/>
                </a:cubicBezTo>
                <a:lnTo>
                  <a:pt x="1758649" y="1089443"/>
                </a:lnTo>
                <a:lnTo>
                  <a:pt x="1734058" y="1168395"/>
                </a:lnTo>
                <a:cubicBezTo>
                  <a:pt x="1725591" y="1205436"/>
                  <a:pt x="1718712" y="1248299"/>
                  <a:pt x="1713420" y="1300157"/>
                </a:cubicBezTo>
                <a:cubicBezTo>
                  <a:pt x="1702837" y="1403874"/>
                  <a:pt x="1698603" y="1581674"/>
                  <a:pt x="1700720" y="1693857"/>
                </a:cubicBezTo>
                <a:cubicBezTo>
                  <a:pt x="1702837" y="1806040"/>
                  <a:pt x="1709187" y="1886474"/>
                  <a:pt x="1726120" y="1973257"/>
                </a:cubicBezTo>
                <a:cubicBezTo>
                  <a:pt x="1743053" y="2060040"/>
                  <a:pt x="1768453" y="2174340"/>
                  <a:pt x="1802320" y="2214557"/>
                </a:cubicBezTo>
                <a:lnTo>
                  <a:pt x="1805594" y="2217482"/>
                </a:lnTo>
                <a:lnTo>
                  <a:pt x="1817954" y="2259711"/>
                </a:lnTo>
                <a:cubicBezTo>
                  <a:pt x="1824406" y="2291412"/>
                  <a:pt x="1830858" y="2323641"/>
                  <a:pt x="1837309" y="2355341"/>
                </a:cubicBezTo>
                <a:lnTo>
                  <a:pt x="1846986" y="2423497"/>
                </a:lnTo>
                <a:cubicBezTo>
                  <a:pt x="1849060" y="2446744"/>
                  <a:pt x="1850903" y="2470519"/>
                  <a:pt x="1852977" y="2493767"/>
                </a:cubicBezTo>
                <a:cubicBezTo>
                  <a:pt x="1853899" y="2518599"/>
                  <a:pt x="1854820" y="2542902"/>
                  <a:pt x="1855742" y="2567734"/>
                </a:cubicBezTo>
                <a:cubicBezTo>
                  <a:pt x="1855512" y="2580942"/>
                  <a:pt x="1855050" y="2593623"/>
                  <a:pt x="1854820" y="2606831"/>
                </a:cubicBezTo>
                <a:cubicBezTo>
                  <a:pt x="1855512" y="2636947"/>
                  <a:pt x="1856433" y="2667062"/>
                  <a:pt x="1857125" y="2697177"/>
                </a:cubicBezTo>
                <a:cubicBezTo>
                  <a:pt x="1855972" y="2743671"/>
                  <a:pt x="1855050" y="2790694"/>
                  <a:pt x="1853899" y="2837187"/>
                </a:cubicBezTo>
                <a:cubicBezTo>
                  <a:pt x="1855050" y="2866774"/>
                  <a:pt x="1856433" y="2895833"/>
                  <a:pt x="1857585" y="2925421"/>
                </a:cubicBezTo>
                <a:cubicBezTo>
                  <a:pt x="1859659" y="2938629"/>
                  <a:pt x="1861502" y="2951838"/>
                  <a:pt x="1863576" y="2965046"/>
                </a:cubicBezTo>
                <a:cubicBezTo>
                  <a:pt x="1863806" y="3004143"/>
                  <a:pt x="1864267" y="3043240"/>
                  <a:pt x="1864498" y="3082338"/>
                </a:cubicBezTo>
                <a:cubicBezTo>
                  <a:pt x="1862654" y="3138870"/>
                  <a:pt x="1860811" y="3194874"/>
                  <a:pt x="1858967" y="3251407"/>
                </a:cubicBezTo>
                <a:cubicBezTo>
                  <a:pt x="1855281" y="3286277"/>
                  <a:pt x="1851594" y="3321676"/>
                  <a:pt x="1847908" y="3356546"/>
                </a:cubicBezTo>
                <a:lnTo>
                  <a:pt x="1838231" y="3405682"/>
                </a:lnTo>
                <a:lnTo>
                  <a:pt x="1835926" y="3410965"/>
                </a:lnTo>
                <a:cubicBezTo>
                  <a:pt x="1834313" y="3415720"/>
                  <a:pt x="1832931" y="3419947"/>
                  <a:pt x="1831318" y="3424702"/>
                </a:cubicBezTo>
                <a:cubicBezTo>
                  <a:pt x="1830627" y="3432627"/>
                  <a:pt x="1829705" y="3441080"/>
                  <a:pt x="1829014" y="3449005"/>
                </a:cubicBezTo>
                <a:cubicBezTo>
                  <a:pt x="1829935" y="3467497"/>
                  <a:pt x="1830858" y="3486518"/>
                  <a:pt x="1831779" y="3505010"/>
                </a:cubicBezTo>
                <a:cubicBezTo>
                  <a:pt x="1831318" y="3516633"/>
                  <a:pt x="1830858" y="3527729"/>
                  <a:pt x="1830396" y="3539352"/>
                </a:cubicBezTo>
                <a:cubicBezTo>
                  <a:pt x="1829935" y="3552561"/>
                  <a:pt x="1829475" y="3566298"/>
                  <a:pt x="1829014" y="3579505"/>
                </a:cubicBezTo>
                <a:cubicBezTo>
                  <a:pt x="1826940" y="3610678"/>
                  <a:pt x="1824636" y="3641850"/>
                  <a:pt x="1822562" y="3673022"/>
                </a:cubicBezTo>
                <a:cubicBezTo>
                  <a:pt x="1817263" y="3723742"/>
                  <a:pt x="1811733" y="3774463"/>
                  <a:pt x="1806433" y="3825184"/>
                </a:cubicBezTo>
                <a:cubicBezTo>
                  <a:pt x="1803207" y="3857413"/>
                  <a:pt x="1800213" y="3889641"/>
                  <a:pt x="1796987" y="3921870"/>
                </a:cubicBezTo>
                <a:cubicBezTo>
                  <a:pt x="1795374" y="3926625"/>
                  <a:pt x="1793991" y="3931380"/>
                  <a:pt x="1792378" y="3936135"/>
                </a:cubicBezTo>
                <a:cubicBezTo>
                  <a:pt x="1790765" y="3949872"/>
                  <a:pt x="1788922" y="3964138"/>
                  <a:pt x="1787309" y="3977875"/>
                </a:cubicBezTo>
                <a:lnTo>
                  <a:pt x="1787309" y="4023840"/>
                </a:lnTo>
                <a:cubicBezTo>
                  <a:pt x="1788922" y="4037577"/>
                  <a:pt x="1790765" y="4051842"/>
                  <a:pt x="1792378" y="4065579"/>
                </a:cubicBezTo>
                <a:cubicBezTo>
                  <a:pt x="1793991" y="4070334"/>
                  <a:pt x="1795374" y="4075089"/>
                  <a:pt x="1796987" y="4079844"/>
                </a:cubicBezTo>
                <a:lnTo>
                  <a:pt x="1796987" y="4113130"/>
                </a:lnTo>
                <a:cubicBezTo>
                  <a:pt x="1796756" y="4122112"/>
                  <a:pt x="1796756" y="4131622"/>
                  <a:pt x="1796526" y="4140604"/>
                </a:cubicBezTo>
                <a:cubicBezTo>
                  <a:pt x="1798139" y="4152227"/>
                  <a:pt x="1799982" y="4164378"/>
                  <a:pt x="1801595" y="4176002"/>
                </a:cubicBezTo>
                <a:lnTo>
                  <a:pt x="1809659" y="4188154"/>
                </a:lnTo>
                <a:cubicBezTo>
                  <a:pt x="1812193" y="4190267"/>
                  <a:pt x="1814498" y="4192380"/>
                  <a:pt x="1817032" y="4194494"/>
                </a:cubicBezTo>
                <a:cubicBezTo>
                  <a:pt x="1818645" y="4195022"/>
                  <a:pt x="1820028" y="4196079"/>
                  <a:pt x="1821641" y="4196607"/>
                </a:cubicBezTo>
                <a:lnTo>
                  <a:pt x="1837309" y="4230950"/>
                </a:lnTo>
                <a:lnTo>
                  <a:pt x="1872792" y="4294879"/>
                </a:lnTo>
                <a:lnTo>
                  <a:pt x="1915419" y="4352468"/>
                </a:lnTo>
                <a:lnTo>
                  <a:pt x="1966340" y="4401604"/>
                </a:lnTo>
                <a:lnTo>
                  <a:pt x="2024864" y="4442286"/>
                </a:lnTo>
                <a:lnTo>
                  <a:pt x="2091914" y="4475571"/>
                </a:lnTo>
                <a:lnTo>
                  <a:pt x="2169102" y="4497761"/>
                </a:lnTo>
                <a:lnTo>
                  <a:pt x="2256429" y="4510441"/>
                </a:lnTo>
                <a:lnTo>
                  <a:pt x="2304124" y="4512555"/>
                </a:lnTo>
                <a:lnTo>
                  <a:pt x="2304124" y="4520480"/>
                </a:lnTo>
                <a:lnTo>
                  <a:pt x="2275092" y="4554294"/>
                </a:lnTo>
                <a:lnTo>
                  <a:pt x="2211729" y="4617694"/>
                </a:lnTo>
                <a:lnTo>
                  <a:pt x="2112882" y="4709097"/>
                </a:lnTo>
                <a:lnTo>
                  <a:pt x="2046754" y="4770385"/>
                </a:lnTo>
                <a:lnTo>
                  <a:pt x="2011500" y="4796802"/>
                </a:lnTo>
                <a:lnTo>
                  <a:pt x="1955510" y="4834843"/>
                </a:lnTo>
                <a:lnTo>
                  <a:pt x="1916340" y="4857561"/>
                </a:lnTo>
                <a:lnTo>
                  <a:pt x="1875096" y="4877638"/>
                </a:lnTo>
                <a:lnTo>
                  <a:pt x="1830396" y="4892960"/>
                </a:lnTo>
                <a:lnTo>
                  <a:pt x="1783162" y="4904583"/>
                </a:lnTo>
                <a:lnTo>
                  <a:pt x="1732471" y="4910923"/>
                </a:lnTo>
                <a:lnTo>
                  <a:pt x="1705052" y="4911980"/>
                </a:lnTo>
                <a:lnTo>
                  <a:pt x="1681550" y="4910395"/>
                </a:lnTo>
                <a:lnTo>
                  <a:pt x="1631551" y="4899828"/>
                </a:lnTo>
                <a:lnTo>
                  <a:pt x="1581782" y="4888204"/>
                </a:lnTo>
                <a:lnTo>
                  <a:pt x="1546067" y="4883450"/>
                </a:lnTo>
                <a:lnTo>
                  <a:pt x="1524409" y="4885034"/>
                </a:lnTo>
                <a:lnTo>
                  <a:pt x="1514270" y="4886620"/>
                </a:lnTo>
                <a:lnTo>
                  <a:pt x="1509662" y="4885034"/>
                </a:lnTo>
                <a:cubicBezTo>
                  <a:pt x="1506206" y="4884507"/>
                  <a:pt x="1502519" y="4884507"/>
                  <a:pt x="1499063" y="4883978"/>
                </a:cubicBezTo>
                <a:cubicBezTo>
                  <a:pt x="1493072" y="4886091"/>
                  <a:pt x="1486852" y="4887677"/>
                  <a:pt x="1480861" y="4889790"/>
                </a:cubicBezTo>
                <a:cubicBezTo>
                  <a:pt x="1472796" y="4895073"/>
                  <a:pt x="1464962" y="4900885"/>
                  <a:pt x="1456898" y="4906168"/>
                </a:cubicBezTo>
                <a:lnTo>
                  <a:pt x="1437082" y="4926245"/>
                </a:lnTo>
                <a:cubicBezTo>
                  <a:pt x="1435008" y="4929415"/>
                  <a:pt x="1433165" y="4933114"/>
                  <a:pt x="1431092" y="4936284"/>
                </a:cubicBezTo>
                <a:cubicBezTo>
                  <a:pt x="1430169" y="4938397"/>
                  <a:pt x="1429248" y="4939982"/>
                  <a:pt x="1428327" y="4942096"/>
                </a:cubicBezTo>
                <a:cubicBezTo>
                  <a:pt x="1425562" y="4945266"/>
                  <a:pt x="1423027" y="4947907"/>
                  <a:pt x="1420262" y="4951077"/>
                </a:cubicBezTo>
                <a:cubicBezTo>
                  <a:pt x="1418189" y="4951606"/>
                  <a:pt x="1416345" y="4952662"/>
                  <a:pt x="1414271" y="4953191"/>
                </a:cubicBezTo>
                <a:lnTo>
                  <a:pt x="1414271" y="4946851"/>
                </a:lnTo>
                <a:cubicBezTo>
                  <a:pt x="1412198" y="4946851"/>
                  <a:pt x="1410354" y="4947379"/>
                  <a:pt x="1408280" y="4947379"/>
                </a:cubicBezTo>
                <a:lnTo>
                  <a:pt x="1388926" y="4969569"/>
                </a:lnTo>
                <a:lnTo>
                  <a:pt x="1348834" y="5022404"/>
                </a:lnTo>
                <a:lnTo>
                  <a:pt x="1314503" y="5058859"/>
                </a:lnTo>
                <a:cubicBezTo>
                  <a:pt x="1306899" y="5064142"/>
                  <a:pt x="1299526" y="5069954"/>
                  <a:pt x="1291922" y="5075237"/>
                </a:cubicBezTo>
                <a:lnTo>
                  <a:pt x="1281323" y="5078407"/>
                </a:lnTo>
                <a:cubicBezTo>
                  <a:pt x="1278328" y="5076822"/>
                  <a:pt x="1275102" y="5074709"/>
                  <a:pt x="1272107" y="5073124"/>
                </a:cubicBezTo>
                <a:cubicBezTo>
                  <a:pt x="1267499" y="5067840"/>
                  <a:pt x="1262660" y="5063085"/>
                  <a:pt x="1258052" y="5057802"/>
                </a:cubicBezTo>
                <a:cubicBezTo>
                  <a:pt x="1254135" y="5051990"/>
                  <a:pt x="1249988" y="5046178"/>
                  <a:pt x="1246070" y="5040367"/>
                </a:cubicBezTo>
                <a:cubicBezTo>
                  <a:pt x="1241462" y="5035084"/>
                  <a:pt x="1236854" y="5030328"/>
                  <a:pt x="1232246" y="5025045"/>
                </a:cubicBezTo>
                <a:cubicBezTo>
                  <a:pt x="1229020" y="5023460"/>
                  <a:pt x="1225794" y="5021347"/>
                  <a:pt x="1222568" y="5019761"/>
                </a:cubicBezTo>
                <a:cubicBezTo>
                  <a:pt x="1219803" y="5013950"/>
                  <a:pt x="1217038" y="5007610"/>
                  <a:pt x="1214273" y="5001797"/>
                </a:cubicBezTo>
                <a:cubicBezTo>
                  <a:pt x="1206900" y="4991231"/>
                  <a:pt x="1199527" y="4980136"/>
                  <a:pt x="1192154" y="4969569"/>
                </a:cubicBezTo>
                <a:lnTo>
                  <a:pt x="1166578" y="4941039"/>
                </a:lnTo>
                <a:lnTo>
                  <a:pt x="1138007" y="4915150"/>
                </a:lnTo>
                <a:cubicBezTo>
                  <a:pt x="1132938" y="4911452"/>
                  <a:pt x="1127869" y="4907225"/>
                  <a:pt x="1122800" y="4903526"/>
                </a:cubicBezTo>
                <a:lnTo>
                  <a:pt x="1058975" y="4831673"/>
                </a:lnTo>
                <a:lnTo>
                  <a:pt x="927179" y="4689549"/>
                </a:lnTo>
                <a:lnTo>
                  <a:pt x="856443" y="4620336"/>
                </a:lnTo>
                <a:lnTo>
                  <a:pt x="836167" y="4599203"/>
                </a:lnTo>
                <a:lnTo>
                  <a:pt x="799070" y="4564861"/>
                </a:lnTo>
                <a:cubicBezTo>
                  <a:pt x="790084" y="4559577"/>
                  <a:pt x="780868" y="4554822"/>
                  <a:pt x="771881" y="4549539"/>
                </a:cubicBezTo>
                <a:cubicBezTo>
                  <a:pt x="766813" y="4548482"/>
                  <a:pt x="761743" y="4546897"/>
                  <a:pt x="756675" y="4545841"/>
                </a:cubicBezTo>
                <a:cubicBezTo>
                  <a:pt x="755523" y="4541085"/>
                  <a:pt x="754601" y="4536330"/>
                  <a:pt x="753449" y="4531575"/>
                </a:cubicBezTo>
                <a:cubicBezTo>
                  <a:pt x="749532" y="4523650"/>
                  <a:pt x="745385" y="4516253"/>
                  <a:pt x="741467" y="4508328"/>
                </a:cubicBezTo>
                <a:cubicBezTo>
                  <a:pt x="733172" y="4498818"/>
                  <a:pt x="725108" y="4488779"/>
                  <a:pt x="716813" y="4479269"/>
                </a:cubicBezTo>
                <a:lnTo>
                  <a:pt x="678104" y="4447569"/>
                </a:lnTo>
                <a:lnTo>
                  <a:pt x="651607" y="4420624"/>
                </a:lnTo>
                <a:lnTo>
                  <a:pt x="637782" y="4400019"/>
                </a:lnTo>
                <a:lnTo>
                  <a:pt x="632252" y="4387338"/>
                </a:lnTo>
                <a:cubicBezTo>
                  <a:pt x="626492" y="4384697"/>
                  <a:pt x="620962" y="4382583"/>
                  <a:pt x="615202" y="4379942"/>
                </a:cubicBezTo>
                <a:lnTo>
                  <a:pt x="584326" y="4360393"/>
                </a:lnTo>
                <a:lnTo>
                  <a:pt x="544926" y="4324465"/>
                </a:lnTo>
                <a:lnTo>
                  <a:pt x="496309" y="4273745"/>
                </a:lnTo>
                <a:lnTo>
                  <a:pt x="455756" y="4239403"/>
                </a:lnTo>
                <a:lnTo>
                  <a:pt x="425341" y="4220383"/>
                </a:lnTo>
                <a:cubicBezTo>
                  <a:pt x="419350" y="4218269"/>
                  <a:pt x="413130" y="4215628"/>
                  <a:pt x="407139" y="4213514"/>
                </a:cubicBezTo>
                <a:lnTo>
                  <a:pt x="393314" y="4189739"/>
                </a:lnTo>
                <a:cubicBezTo>
                  <a:pt x="382945" y="4175473"/>
                  <a:pt x="372347" y="4161736"/>
                  <a:pt x="361978" y="4147472"/>
                </a:cubicBezTo>
                <a:lnTo>
                  <a:pt x="311518" y="4087241"/>
                </a:lnTo>
                <a:lnTo>
                  <a:pt x="240320" y="4011160"/>
                </a:lnTo>
                <a:lnTo>
                  <a:pt x="188477" y="3951986"/>
                </a:lnTo>
                <a:cubicBezTo>
                  <a:pt x="177648" y="3938249"/>
                  <a:pt x="167049" y="3923984"/>
                  <a:pt x="156220" y="3910247"/>
                </a:cubicBezTo>
                <a:cubicBezTo>
                  <a:pt x="151151" y="3902850"/>
                  <a:pt x="146081" y="3895981"/>
                  <a:pt x="141013" y="3888585"/>
                </a:cubicBezTo>
                <a:cubicBezTo>
                  <a:pt x="139400" y="3887000"/>
                  <a:pt x="137556" y="3885415"/>
                  <a:pt x="135943" y="3883829"/>
                </a:cubicBezTo>
                <a:cubicBezTo>
                  <a:pt x="132948" y="3882773"/>
                  <a:pt x="129722" y="3882244"/>
                  <a:pt x="126727" y="3881188"/>
                </a:cubicBezTo>
                <a:cubicBezTo>
                  <a:pt x="122119" y="3882773"/>
                  <a:pt x="117741" y="3883829"/>
                  <a:pt x="113133" y="3885415"/>
                </a:cubicBezTo>
                <a:lnTo>
                  <a:pt x="99769" y="3888585"/>
                </a:lnTo>
                <a:cubicBezTo>
                  <a:pt x="100921" y="3884358"/>
                  <a:pt x="101842" y="3880659"/>
                  <a:pt x="102995" y="3876433"/>
                </a:cubicBezTo>
                <a:cubicBezTo>
                  <a:pt x="102534" y="3869564"/>
                  <a:pt x="102073" y="3863225"/>
                  <a:pt x="101612" y="3856357"/>
                </a:cubicBezTo>
                <a:lnTo>
                  <a:pt x="95160" y="3841563"/>
                </a:lnTo>
                <a:cubicBezTo>
                  <a:pt x="91244" y="3837864"/>
                  <a:pt x="87557" y="3833638"/>
                  <a:pt x="83640" y="3829939"/>
                </a:cubicBezTo>
                <a:cubicBezTo>
                  <a:pt x="77419" y="3824656"/>
                  <a:pt x="71428" y="3818844"/>
                  <a:pt x="65207" y="3813561"/>
                </a:cubicBezTo>
                <a:cubicBezTo>
                  <a:pt x="60599" y="3807749"/>
                  <a:pt x="55991" y="3802465"/>
                  <a:pt x="51382" y="3796654"/>
                </a:cubicBezTo>
                <a:cubicBezTo>
                  <a:pt x="50230" y="3791370"/>
                  <a:pt x="49308" y="3786615"/>
                  <a:pt x="48156" y="3781332"/>
                </a:cubicBezTo>
                <a:cubicBezTo>
                  <a:pt x="48848" y="3778162"/>
                  <a:pt x="49308" y="3774992"/>
                  <a:pt x="50000" y="3771822"/>
                </a:cubicBezTo>
                <a:lnTo>
                  <a:pt x="37788" y="3759141"/>
                </a:lnTo>
                <a:lnTo>
                  <a:pt x="20737" y="3739593"/>
                </a:lnTo>
                <a:lnTo>
                  <a:pt x="36405" y="3742234"/>
                </a:lnTo>
                <a:lnTo>
                  <a:pt x="53226" y="3735894"/>
                </a:lnTo>
                <a:lnTo>
                  <a:pt x="79953" y="3713705"/>
                </a:lnTo>
                <a:lnTo>
                  <a:pt x="116128" y="3674079"/>
                </a:lnTo>
                <a:lnTo>
                  <a:pt x="133178" y="3655587"/>
                </a:lnTo>
                <a:lnTo>
                  <a:pt x="205298" y="3583732"/>
                </a:lnTo>
                <a:lnTo>
                  <a:pt x="320734" y="3471196"/>
                </a:lnTo>
                <a:lnTo>
                  <a:pt x="388706" y="3398814"/>
                </a:lnTo>
                <a:cubicBezTo>
                  <a:pt x="397692" y="3387190"/>
                  <a:pt x="406908" y="3376095"/>
                  <a:pt x="415895" y="3364471"/>
                </a:cubicBezTo>
                <a:cubicBezTo>
                  <a:pt x="423498" y="3353904"/>
                  <a:pt x="431101" y="3342809"/>
                  <a:pt x="438705" y="3332242"/>
                </a:cubicBezTo>
                <a:lnTo>
                  <a:pt x="481101" y="3255105"/>
                </a:lnTo>
                <a:lnTo>
                  <a:pt x="519119" y="3165815"/>
                </a:lnTo>
                <a:lnTo>
                  <a:pt x="552299" y="3068072"/>
                </a:lnTo>
                <a:lnTo>
                  <a:pt x="582022" y="2965046"/>
                </a:lnTo>
                <a:cubicBezTo>
                  <a:pt x="590087" y="2929647"/>
                  <a:pt x="598381" y="2894777"/>
                  <a:pt x="606445" y="2859378"/>
                </a:cubicBezTo>
                <a:lnTo>
                  <a:pt x="627182" y="2754766"/>
                </a:lnTo>
                <a:cubicBezTo>
                  <a:pt x="632482" y="2721481"/>
                  <a:pt x="637551" y="2687667"/>
                  <a:pt x="642851" y="2654382"/>
                </a:cubicBezTo>
                <a:cubicBezTo>
                  <a:pt x="644924" y="2638532"/>
                  <a:pt x="646768" y="2622681"/>
                  <a:pt x="648842" y="2606831"/>
                </a:cubicBezTo>
                <a:cubicBezTo>
                  <a:pt x="652528" y="2578829"/>
                  <a:pt x="655985" y="2551355"/>
                  <a:pt x="659671" y="2523354"/>
                </a:cubicBezTo>
                <a:cubicBezTo>
                  <a:pt x="668196" y="2469463"/>
                  <a:pt x="676491" y="2416100"/>
                  <a:pt x="685016" y="2362210"/>
                </a:cubicBezTo>
                <a:lnTo>
                  <a:pt x="726951" y="2129740"/>
                </a:lnTo>
                <a:cubicBezTo>
                  <a:pt x="746767" y="2030940"/>
                  <a:pt x="766813" y="1932669"/>
                  <a:pt x="786628" y="1833869"/>
                </a:cubicBezTo>
                <a:lnTo>
                  <a:pt x="828794" y="1614080"/>
                </a:lnTo>
                <a:cubicBezTo>
                  <a:pt x="837319" y="1564944"/>
                  <a:pt x="845614" y="1516336"/>
                  <a:pt x="854139" y="1467201"/>
                </a:cubicBezTo>
                <a:lnTo>
                  <a:pt x="865199" y="1392705"/>
                </a:lnTo>
                <a:cubicBezTo>
                  <a:pt x="866581" y="1382666"/>
                  <a:pt x="867964" y="1373156"/>
                  <a:pt x="869346" y="1363119"/>
                </a:cubicBezTo>
                <a:cubicBezTo>
                  <a:pt x="870498" y="1342513"/>
                  <a:pt x="871881" y="1321908"/>
                  <a:pt x="873032" y="1301302"/>
                </a:cubicBezTo>
                <a:cubicBezTo>
                  <a:pt x="873955" y="1269602"/>
                  <a:pt x="874876" y="1238429"/>
                  <a:pt x="875797" y="1206730"/>
                </a:cubicBezTo>
                <a:lnTo>
                  <a:pt x="878563" y="1113213"/>
                </a:lnTo>
                <a:cubicBezTo>
                  <a:pt x="880175" y="1093136"/>
                  <a:pt x="881788" y="1072530"/>
                  <a:pt x="883401" y="1052454"/>
                </a:cubicBezTo>
                <a:cubicBezTo>
                  <a:pt x="885936" y="1033434"/>
                  <a:pt x="888701" y="1013885"/>
                  <a:pt x="891235" y="994865"/>
                </a:cubicBezTo>
                <a:lnTo>
                  <a:pt x="905060" y="942559"/>
                </a:lnTo>
                <a:cubicBezTo>
                  <a:pt x="908516" y="934634"/>
                  <a:pt x="911742" y="926180"/>
                  <a:pt x="915199" y="918256"/>
                </a:cubicBezTo>
                <a:lnTo>
                  <a:pt x="921650" y="903462"/>
                </a:lnTo>
                <a:lnTo>
                  <a:pt x="940543" y="874403"/>
                </a:lnTo>
                <a:lnTo>
                  <a:pt x="975797" y="828966"/>
                </a:lnTo>
                <a:lnTo>
                  <a:pt x="1062201" y="739677"/>
                </a:lnTo>
                <a:lnTo>
                  <a:pt x="1114966" y="685257"/>
                </a:lnTo>
                <a:lnTo>
                  <a:pt x="1167961" y="629781"/>
                </a:lnTo>
                <a:lnTo>
                  <a:pt x="1252061" y="545247"/>
                </a:lnTo>
                <a:lnTo>
                  <a:pt x="1302061" y="488714"/>
                </a:lnTo>
                <a:cubicBezTo>
                  <a:pt x="1308742" y="479204"/>
                  <a:pt x="1315655" y="470223"/>
                  <a:pt x="1322337" y="460713"/>
                </a:cubicBezTo>
                <a:cubicBezTo>
                  <a:pt x="1328789" y="451203"/>
                  <a:pt x="1335240" y="441164"/>
                  <a:pt x="1341692" y="431654"/>
                </a:cubicBezTo>
                <a:cubicBezTo>
                  <a:pt x="1352291" y="411577"/>
                  <a:pt x="1363120" y="392028"/>
                  <a:pt x="1373719" y="371951"/>
                </a:cubicBezTo>
                <a:lnTo>
                  <a:pt x="1412889" y="278964"/>
                </a:lnTo>
                <a:lnTo>
                  <a:pt x="1450907" y="185447"/>
                </a:lnTo>
                <a:lnTo>
                  <a:pt x="1480400" y="127330"/>
                </a:lnTo>
                <a:cubicBezTo>
                  <a:pt x="1492381" y="109366"/>
                  <a:pt x="1504132" y="90874"/>
                  <a:pt x="1516114" y="72911"/>
                </a:cubicBezTo>
                <a:lnTo>
                  <a:pt x="1549293" y="35927"/>
                </a:lnTo>
                <a:lnTo>
                  <a:pt x="1574869" y="13209"/>
                </a:lnTo>
                <a:cubicBezTo>
                  <a:pt x="1579477" y="10039"/>
                  <a:pt x="1584085" y="6340"/>
                  <a:pt x="1588694" y="3170"/>
                </a:cubicBezTo>
                <a:cubicBezTo>
                  <a:pt x="1593071" y="2113"/>
                  <a:pt x="1597680" y="1585"/>
                  <a:pt x="1602058" y="528"/>
                </a:cubicBezTo>
                <a:cubicBezTo>
                  <a:pt x="1609661" y="528"/>
                  <a:pt x="1617035" y="0"/>
                  <a:pt x="1624638" y="0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1" name="자유형 59">
            <a:extLst>
              <a:ext uri="{FF2B5EF4-FFF2-40B4-BE49-F238E27FC236}">
                <a16:creationId xmlns:a16="http://schemas.microsoft.com/office/drawing/2014/main" id="{6EDCD155-7C71-554B-AF7C-FA432E61445C}"/>
              </a:ext>
            </a:extLst>
          </p:cNvPr>
          <p:cNvSpPr/>
          <p:nvPr/>
        </p:nvSpPr>
        <p:spPr>
          <a:xfrm>
            <a:off x="6375149" y="4558535"/>
            <a:ext cx="152012" cy="42804"/>
          </a:xfrm>
          <a:custGeom>
            <a:avLst/>
            <a:gdLst>
              <a:gd name="connsiteX0" fmla="*/ 114300 w 114300"/>
              <a:gd name="connsiteY0" fmla="*/ 0 h 38100"/>
              <a:gd name="connsiteX1" fmla="*/ 0 w 114300"/>
              <a:gd name="connsiteY1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" h="38100">
                <a:moveTo>
                  <a:pt x="114300" y="0"/>
                </a:moveTo>
                <a:lnTo>
                  <a:pt x="0" y="3810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자유형 60">
            <a:extLst>
              <a:ext uri="{FF2B5EF4-FFF2-40B4-BE49-F238E27FC236}">
                <a16:creationId xmlns:a16="http://schemas.microsoft.com/office/drawing/2014/main" id="{99E63B9E-A76A-E746-A614-9D18F9E41971}"/>
              </a:ext>
            </a:extLst>
          </p:cNvPr>
          <p:cNvSpPr/>
          <p:nvPr/>
        </p:nvSpPr>
        <p:spPr>
          <a:xfrm>
            <a:off x="6358258" y="5386071"/>
            <a:ext cx="219572" cy="114143"/>
          </a:xfrm>
          <a:custGeom>
            <a:avLst/>
            <a:gdLst>
              <a:gd name="connsiteX0" fmla="*/ 165100 w 165100"/>
              <a:gd name="connsiteY0" fmla="*/ 101600 h 101600"/>
              <a:gd name="connsiteX1" fmla="*/ 0 w 1651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100" h="101600">
                <a:moveTo>
                  <a:pt x="1651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자유형 61">
            <a:extLst>
              <a:ext uri="{FF2B5EF4-FFF2-40B4-BE49-F238E27FC236}">
                <a16:creationId xmlns:a16="http://schemas.microsoft.com/office/drawing/2014/main" id="{15AEB41C-BD7A-B346-8672-64D7B643BD87}"/>
              </a:ext>
            </a:extLst>
          </p:cNvPr>
          <p:cNvSpPr/>
          <p:nvPr/>
        </p:nvSpPr>
        <p:spPr>
          <a:xfrm>
            <a:off x="6392039" y="6342018"/>
            <a:ext cx="135122" cy="114143"/>
          </a:xfrm>
          <a:custGeom>
            <a:avLst/>
            <a:gdLst>
              <a:gd name="connsiteX0" fmla="*/ 101600 w 101600"/>
              <a:gd name="connsiteY0" fmla="*/ 101600 h 101600"/>
              <a:gd name="connsiteX1" fmla="*/ 0 w 1016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600" h="101600">
                <a:moveTo>
                  <a:pt x="1016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자유형 58">
            <a:extLst>
              <a:ext uri="{FF2B5EF4-FFF2-40B4-BE49-F238E27FC236}">
                <a16:creationId xmlns:a16="http://schemas.microsoft.com/office/drawing/2014/main" id="{D1817498-E745-CE40-8E6C-6AE34EB94055}"/>
              </a:ext>
            </a:extLst>
          </p:cNvPr>
          <p:cNvSpPr/>
          <p:nvPr/>
        </p:nvSpPr>
        <p:spPr>
          <a:xfrm>
            <a:off x="979865" y="2937019"/>
            <a:ext cx="608849" cy="792741"/>
          </a:xfrm>
          <a:custGeom>
            <a:avLst/>
            <a:gdLst>
              <a:gd name="connsiteX0" fmla="*/ 437490 w 457494"/>
              <a:gd name="connsiteY0" fmla="*/ 6485 h 704924"/>
              <a:gd name="connsiteX1" fmla="*/ 454907 w 457494"/>
              <a:gd name="connsiteY1" fmla="*/ 267742 h 704924"/>
              <a:gd name="connsiteX2" fmla="*/ 393947 w 457494"/>
              <a:gd name="connsiteY2" fmla="*/ 581250 h 704924"/>
              <a:gd name="connsiteX3" fmla="*/ 272027 w 457494"/>
              <a:gd name="connsiteY3" fmla="*/ 642210 h 704924"/>
              <a:gd name="connsiteX4" fmla="*/ 97856 w 457494"/>
              <a:gd name="connsiteY4" fmla="*/ 694462 h 704924"/>
              <a:gd name="connsiteX5" fmla="*/ 2061 w 457494"/>
              <a:gd name="connsiteY5" fmla="*/ 685753 h 704924"/>
              <a:gd name="connsiteX6" fmla="*/ 184941 w 457494"/>
              <a:gd name="connsiteY6" fmla="*/ 502873 h 704924"/>
              <a:gd name="connsiteX7" fmla="*/ 289444 w 457494"/>
              <a:gd name="connsiteY7" fmla="*/ 259033 h 704924"/>
              <a:gd name="connsiteX8" fmla="*/ 359113 w 457494"/>
              <a:gd name="connsiteY8" fmla="*/ 93570 h 704924"/>
              <a:gd name="connsiteX9" fmla="*/ 437490 w 457494"/>
              <a:gd name="connsiteY9" fmla="*/ 6485 h 704924"/>
              <a:gd name="connsiteX0" fmla="*/ 437490 w 458387"/>
              <a:gd name="connsiteY0" fmla="*/ 6485 h 704924"/>
              <a:gd name="connsiteX1" fmla="*/ 454907 w 458387"/>
              <a:gd name="connsiteY1" fmla="*/ 267742 h 704924"/>
              <a:gd name="connsiteX2" fmla="*/ 381247 w 458387"/>
              <a:gd name="connsiteY2" fmla="*/ 543150 h 704924"/>
              <a:gd name="connsiteX3" fmla="*/ 272027 w 458387"/>
              <a:gd name="connsiteY3" fmla="*/ 642210 h 704924"/>
              <a:gd name="connsiteX4" fmla="*/ 97856 w 458387"/>
              <a:gd name="connsiteY4" fmla="*/ 694462 h 704924"/>
              <a:gd name="connsiteX5" fmla="*/ 2061 w 458387"/>
              <a:gd name="connsiteY5" fmla="*/ 685753 h 704924"/>
              <a:gd name="connsiteX6" fmla="*/ 184941 w 458387"/>
              <a:gd name="connsiteY6" fmla="*/ 502873 h 704924"/>
              <a:gd name="connsiteX7" fmla="*/ 289444 w 458387"/>
              <a:gd name="connsiteY7" fmla="*/ 259033 h 704924"/>
              <a:gd name="connsiteX8" fmla="*/ 359113 w 458387"/>
              <a:gd name="connsiteY8" fmla="*/ 93570 h 704924"/>
              <a:gd name="connsiteX9" fmla="*/ 437490 w 458387"/>
              <a:gd name="connsiteY9" fmla="*/ 6485 h 704924"/>
              <a:gd name="connsiteX0" fmla="*/ 436907 w 457804"/>
              <a:gd name="connsiteY0" fmla="*/ 6485 h 705628"/>
              <a:gd name="connsiteX1" fmla="*/ 454324 w 457804"/>
              <a:gd name="connsiteY1" fmla="*/ 267742 h 705628"/>
              <a:gd name="connsiteX2" fmla="*/ 380664 w 457804"/>
              <a:gd name="connsiteY2" fmla="*/ 543150 h 705628"/>
              <a:gd name="connsiteX3" fmla="*/ 271444 w 457804"/>
              <a:gd name="connsiteY3" fmla="*/ 642210 h 705628"/>
              <a:gd name="connsiteX4" fmla="*/ 97273 w 457804"/>
              <a:gd name="connsiteY4" fmla="*/ 694462 h 705628"/>
              <a:gd name="connsiteX5" fmla="*/ 1478 w 457804"/>
              <a:gd name="connsiteY5" fmla="*/ 685753 h 705628"/>
              <a:gd name="connsiteX6" fmla="*/ 168773 w 457804"/>
              <a:gd name="connsiteY6" fmla="*/ 492483 h 705628"/>
              <a:gd name="connsiteX7" fmla="*/ 288861 w 457804"/>
              <a:gd name="connsiteY7" fmla="*/ 259033 h 705628"/>
              <a:gd name="connsiteX8" fmla="*/ 358530 w 457804"/>
              <a:gd name="connsiteY8" fmla="*/ 93570 h 705628"/>
              <a:gd name="connsiteX9" fmla="*/ 436907 w 457804"/>
              <a:gd name="connsiteY9" fmla="*/ 6485 h 70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804" h="705628">
                <a:moveTo>
                  <a:pt x="436907" y="6485"/>
                </a:moveTo>
                <a:cubicBezTo>
                  <a:pt x="452873" y="35514"/>
                  <a:pt x="463698" y="178298"/>
                  <a:pt x="454324" y="267742"/>
                </a:cubicBezTo>
                <a:cubicBezTo>
                  <a:pt x="444950" y="357186"/>
                  <a:pt x="411144" y="480739"/>
                  <a:pt x="380664" y="543150"/>
                </a:cubicBezTo>
                <a:cubicBezTo>
                  <a:pt x="350184" y="605561"/>
                  <a:pt x="318676" y="616991"/>
                  <a:pt x="271444" y="642210"/>
                </a:cubicBezTo>
                <a:cubicBezTo>
                  <a:pt x="224212" y="667429"/>
                  <a:pt x="142267" y="687205"/>
                  <a:pt x="97273" y="694462"/>
                </a:cubicBezTo>
                <a:cubicBezTo>
                  <a:pt x="52279" y="701719"/>
                  <a:pt x="-10439" y="719416"/>
                  <a:pt x="1478" y="685753"/>
                </a:cubicBezTo>
                <a:cubicBezTo>
                  <a:pt x="13395" y="652090"/>
                  <a:pt x="120876" y="563603"/>
                  <a:pt x="168773" y="492483"/>
                </a:cubicBezTo>
                <a:cubicBezTo>
                  <a:pt x="216670" y="421363"/>
                  <a:pt x="259832" y="327250"/>
                  <a:pt x="288861" y="259033"/>
                </a:cubicBezTo>
                <a:cubicBezTo>
                  <a:pt x="317890" y="190816"/>
                  <a:pt x="336759" y="134210"/>
                  <a:pt x="358530" y="93570"/>
                </a:cubicBezTo>
                <a:cubicBezTo>
                  <a:pt x="380301" y="52930"/>
                  <a:pt x="420941" y="-22544"/>
                  <a:pt x="436907" y="648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5" name="자유형: 도형 36">
            <a:extLst>
              <a:ext uri="{FF2B5EF4-FFF2-40B4-BE49-F238E27FC236}">
                <a16:creationId xmlns:a16="http://schemas.microsoft.com/office/drawing/2014/main" id="{5854CE15-C003-5847-A66A-90A068C76B51}"/>
              </a:ext>
            </a:extLst>
          </p:cNvPr>
          <p:cNvSpPr/>
          <p:nvPr/>
        </p:nvSpPr>
        <p:spPr>
          <a:xfrm>
            <a:off x="1940079" y="1131339"/>
            <a:ext cx="4451793" cy="7733793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099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1.</a:t>
            </a:r>
            <a:r>
              <a:rPr lang="ko-KR" altLang="en-US" sz="2800" b="1" kern="0" dirty="0">
                <a:solidFill>
                  <a:prstClr val="white"/>
                </a:solidFill>
              </a:rPr>
              <a:t> 시스템 개요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F3A0E55-8A2E-DE4A-875D-01357D564133}"/>
              </a:ext>
            </a:extLst>
          </p:cNvPr>
          <p:cNvGrpSpPr/>
          <p:nvPr/>
        </p:nvGrpSpPr>
        <p:grpSpPr>
          <a:xfrm>
            <a:off x="4085575" y="2054270"/>
            <a:ext cx="1926918" cy="1926332"/>
            <a:chOff x="3960315" y="1465546"/>
            <a:chExt cx="1926918" cy="1926332"/>
          </a:xfrm>
          <a:solidFill>
            <a:srgbClr val="E54C4F"/>
          </a:solidFill>
        </p:grpSpPr>
        <p:sp>
          <p:nvSpPr>
            <p:cNvPr id="43" name="양쪽 모서리가 둥근 사각형 42">
              <a:extLst>
                <a:ext uri="{FF2B5EF4-FFF2-40B4-BE49-F238E27FC236}">
                  <a16:creationId xmlns:a16="http://schemas.microsoft.com/office/drawing/2014/main" id="{BA67037B-87E8-884E-91F6-61B31ECFD5AF}"/>
                </a:ext>
              </a:extLst>
            </p:cNvPr>
            <p:cNvSpPr/>
            <p:nvPr/>
          </p:nvSpPr>
          <p:spPr>
            <a:xfrm>
              <a:off x="5223354" y="1465546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31F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각 삼각형 21">
              <a:extLst>
                <a:ext uri="{FF2B5EF4-FFF2-40B4-BE49-F238E27FC236}">
                  <a16:creationId xmlns:a16="http://schemas.microsoft.com/office/drawing/2014/main" id="{6D10C6B4-8FBE-D44E-A574-B37D4572BAB7}"/>
                </a:ext>
              </a:extLst>
            </p:cNvPr>
            <p:cNvSpPr/>
            <p:nvPr/>
          </p:nvSpPr>
          <p:spPr>
            <a:xfrm rot="10800000" flipH="1">
              <a:off x="5223354" y="2730674"/>
              <a:ext cx="661204" cy="66120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양쪽 모서리가 둥근 사각형 44">
              <a:extLst>
                <a:ext uri="{FF2B5EF4-FFF2-40B4-BE49-F238E27FC236}">
                  <a16:creationId xmlns:a16="http://schemas.microsoft.com/office/drawing/2014/main" id="{11619438-69BD-0440-8A14-82139FAA1EB3}"/>
                </a:ext>
              </a:extLst>
            </p:cNvPr>
            <p:cNvSpPr/>
            <p:nvPr/>
          </p:nvSpPr>
          <p:spPr>
            <a:xfrm rot="16200000">
              <a:off x="4260939" y="2427375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8953771-BCB5-6949-B10F-E3D3375CB216}"/>
              </a:ext>
            </a:extLst>
          </p:cNvPr>
          <p:cNvGrpSpPr/>
          <p:nvPr/>
        </p:nvGrpSpPr>
        <p:grpSpPr>
          <a:xfrm rot="5400000">
            <a:off x="6309399" y="2054563"/>
            <a:ext cx="1926918" cy="1926332"/>
            <a:chOff x="3960315" y="1465546"/>
            <a:chExt cx="1926918" cy="1926332"/>
          </a:xfrm>
          <a:solidFill>
            <a:srgbClr val="A17D60"/>
          </a:solidFill>
        </p:grpSpPr>
        <p:sp>
          <p:nvSpPr>
            <p:cNvPr id="47" name="양쪽 모서리가 둥근 사각형 46">
              <a:extLst>
                <a:ext uri="{FF2B5EF4-FFF2-40B4-BE49-F238E27FC236}">
                  <a16:creationId xmlns:a16="http://schemas.microsoft.com/office/drawing/2014/main" id="{15255B4E-8671-AF48-823D-306B222E02CE}"/>
                </a:ext>
              </a:extLst>
            </p:cNvPr>
            <p:cNvSpPr/>
            <p:nvPr/>
          </p:nvSpPr>
          <p:spPr>
            <a:xfrm>
              <a:off x="5223354" y="1465546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각 삼각형 25">
              <a:extLst>
                <a:ext uri="{FF2B5EF4-FFF2-40B4-BE49-F238E27FC236}">
                  <a16:creationId xmlns:a16="http://schemas.microsoft.com/office/drawing/2014/main" id="{E66FD646-8988-654D-8B59-785E0E19E628}"/>
                </a:ext>
              </a:extLst>
            </p:cNvPr>
            <p:cNvSpPr/>
            <p:nvPr/>
          </p:nvSpPr>
          <p:spPr>
            <a:xfrm rot="10800000" flipH="1">
              <a:off x="5223354" y="2730674"/>
              <a:ext cx="661204" cy="66120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양쪽 모서리가 둥근 사각형 48">
              <a:extLst>
                <a:ext uri="{FF2B5EF4-FFF2-40B4-BE49-F238E27FC236}">
                  <a16:creationId xmlns:a16="http://schemas.microsoft.com/office/drawing/2014/main" id="{F8F75A90-E2C4-7E42-93A2-953C7E33A090}"/>
                </a:ext>
              </a:extLst>
            </p:cNvPr>
            <p:cNvSpPr/>
            <p:nvPr/>
          </p:nvSpPr>
          <p:spPr>
            <a:xfrm rot="16200000">
              <a:off x="4260939" y="2427375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E62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7161EFC-9DD6-A04E-B54D-012B566521FE}"/>
              </a:ext>
            </a:extLst>
          </p:cNvPr>
          <p:cNvGrpSpPr/>
          <p:nvPr/>
        </p:nvGrpSpPr>
        <p:grpSpPr>
          <a:xfrm rot="10800000">
            <a:off x="6309107" y="4386492"/>
            <a:ext cx="1926918" cy="1926332"/>
            <a:chOff x="3960315" y="1465546"/>
            <a:chExt cx="1926918" cy="1926332"/>
          </a:xfrm>
          <a:solidFill>
            <a:srgbClr val="A17D60"/>
          </a:solidFill>
        </p:grpSpPr>
        <p:sp>
          <p:nvSpPr>
            <p:cNvPr id="51" name="양쪽 모서리가 둥근 사각형 50">
              <a:extLst>
                <a:ext uri="{FF2B5EF4-FFF2-40B4-BE49-F238E27FC236}">
                  <a16:creationId xmlns:a16="http://schemas.microsoft.com/office/drawing/2014/main" id="{403D79F0-0750-8448-95F8-B91BCBBE6CB8}"/>
                </a:ext>
              </a:extLst>
            </p:cNvPr>
            <p:cNvSpPr/>
            <p:nvPr/>
          </p:nvSpPr>
          <p:spPr>
            <a:xfrm>
              <a:off x="5223354" y="1465546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각 삼각형 29">
              <a:extLst>
                <a:ext uri="{FF2B5EF4-FFF2-40B4-BE49-F238E27FC236}">
                  <a16:creationId xmlns:a16="http://schemas.microsoft.com/office/drawing/2014/main" id="{BF6730D7-12C4-E646-A81F-B7AB49B59EE6}"/>
                </a:ext>
              </a:extLst>
            </p:cNvPr>
            <p:cNvSpPr/>
            <p:nvPr/>
          </p:nvSpPr>
          <p:spPr>
            <a:xfrm rot="10800000" flipH="1">
              <a:off x="5223354" y="2730674"/>
              <a:ext cx="661204" cy="66120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양쪽 모서리가 둥근 사각형 52">
              <a:extLst>
                <a:ext uri="{FF2B5EF4-FFF2-40B4-BE49-F238E27FC236}">
                  <a16:creationId xmlns:a16="http://schemas.microsoft.com/office/drawing/2014/main" id="{2326175F-A51E-0945-B8F1-3D88D70936DC}"/>
                </a:ext>
              </a:extLst>
            </p:cNvPr>
            <p:cNvSpPr/>
            <p:nvPr/>
          </p:nvSpPr>
          <p:spPr>
            <a:xfrm rot="16200000">
              <a:off x="4260939" y="2427375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E62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4E6839E-87F2-7141-AFE5-F868A72C8E7C}"/>
              </a:ext>
            </a:extLst>
          </p:cNvPr>
          <p:cNvGrpSpPr/>
          <p:nvPr/>
        </p:nvGrpSpPr>
        <p:grpSpPr>
          <a:xfrm rot="16200000">
            <a:off x="4082607" y="4386200"/>
            <a:ext cx="1926918" cy="1926332"/>
            <a:chOff x="3960315" y="1465546"/>
            <a:chExt cx="1926918" cy="1926332"/>
          </a:xfrm>
          <a:solidFill>
            <a:srgbClr val="A17D60"/>
          </a:solidFill>
        </p:grpSpPr>
        <p:sp>
          <p:nvSpPr>
            <p:cNvPr id="55" name="양쪽 모서리가 둥근 사각형 54">
              <a:extLst>
                <a:ext uri="{FF2B5EF4-FFF2-40B4-BE49-F238E27FC236}">
                  <a16:creationId xmlns:a16="http://schemas.microsoft.com/office/drawing/2014/main" id="{FBB4ADBB-1DD9-4F4B-893A-44ED1737957D}"/>
                </a:ext>
              </a:extLst>
            </p:cNvPr>
            <p:cNvSpPr/>
            <p:nvPr/>
          </p:nvSpPr>
          <p:spPr>
            <a:xfrm>
              <a:off x="5223354" y="1465546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각 삼각형 33">
              <a:extLst>
                <a:ext uri="{FF2B5EF4-FFF2-40B4-BE49-F238E27FC236}">
                  <a16:creationId xmlns:a16="http://schemas.microsoft.com/office/drawing/2014/main" id="{C9FE2AC9-28D2-AE47-A74C-273784638EB4}"/>
                </a:ext>
              </a:extLst>
            </p:cNvPr>
            <p:cNvSpPr/>
            <p:nvPr/>
          </p:nvSpPr>
          <p:spPr>
            <a:xfrm rot="10800000" flipH="1">
              <a:off x="5223354" y="2730674"/>
              <a:ext cx="661204" cy="66120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양쪽 모서리가 둥근 사각형 56">
              <a:extLst>
                <a:ext uri="{FF2B5EF4-FFF2-40B4-BE49-F238E27FC236}">
                  <a16:creationId xmlns:a16="http://schemas.microsoft.com/office/drawing/2014/main" id="{465FCCBB-0EE7-AC44-A8F7-FC63393701EF}"/>
                </a:ext>
              </a:extLst>
            </p:cNvPr>
            <p:cNvSpPr/>
            <p:nvPr/>
          </p:nvSpPr>
          <p:spPr>
            <a:xfrm rot="16200000">
              <a:off x="4260939" y="2427375"/>
              <a:ext cx="663879" cy="126512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E62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8" name="Group 14">
            <a:extLst>
              <a:ext uri="{FF2B5EF4-FFF2-40B4-BE49-F238E27FC236}">
                <a16:creationId xmlns:a16="http://schemas.microsoft.com/office/drawing/2014/main" id="{77BD67C1-BC05-0C44-8A48-A75201DB3B2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747230" y="3510517"/>
            <a:ext cx="282952" cy="240012"/>
            <a:chOff x="3669" y="3943"/>
            <a:chExt cx="626" cy="531"/>
          </a:xfrm>
          <a:solidFill>
            <a:schemeClr val="bg1"/>
          </a:solidFill>
        </p:grpSpPr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4D6637A7-1DAB-EF44-B727-9180558998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0" name="Freeform 17">
              <a:extLst>
                <a:ext uri="{FF2B5EF4-FFF2-40B4-BE49-F238E27FC236}">
                  <a16:creationId xmlns:a16="http://schemas.microsoft.com/office/drawing/2014/main" id="{BEC9ADBC-D5DE-4A48-B7B5-351377A11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61" name="Group 28">
            <a:extLst>
              <a:ext uri="{FF2B5EF4-FFF2-40B4-BE49-F238E27FC236}">
                <a16:creationId xmlns:a16="http://schemas.microsoft.com/office/drawing/2014/main" id="{E8D57ACA-2FB3-954A-833E-383ED0DE4F6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78616" y="3526706"/>
            <a:ext cx="305908" cy="267729"/>
            <a:chOff x="496" y="4251"/>
            <a:chExt cx="641" cy="561"/>
          </a:xfrm>
          <a:solidFill>
            <a:schemeClr val="bg1"/>
          </a:solidFill>
        </p:grpSpPr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07547821-F11D-2F48-BC1B-EF775BC80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DB1E9B0E-C6DB-2247-A248-A7417E32A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A839427-2BE2-A547-ACFB-1FB4FC1A4BBA}"/>
              </a:ext>
            </a:extLst>
          </p:cNvPr>
          <p:cNvGrpSpPr/>
          <p:nvPr/>
        </p:nvGrpSpPr>
        <p:grpSpPr>
          <a:xfrm>
            <a:off x="4303401" y="4559092"/>
            <a:ext cx="300051" cy="332571"/>
            <a:chOff x="4006850" y="1601788"/>
            <a:chExt cx="322263" cy="357188"/>
          </a:xfrm>
          <a:solidFill>
            <a:schemeClr val="bg1"/>
          </a:solidFill>
        </p:grpSpPr>
        <p:sp>
          <p:nvSpPr>
            <p:cNvPr id="65" name="Freeform 17">
              <a:extLst>
                <a:ext uri="{FF2B5EF4-FFF2-40B4-BE49-F238E27FC236}">
                  <a16:creationId xmlns:a16="http://schemas.microsoft.com/office/drawing/2014/main" id="{3D3F07F8-8398-2D45-91DE-9CC162AAB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1674813"/>
              <a:ext cx="141288" cy="109538"/>
            </a:xfrm>
            <a:custGeom>
              <a:avLst/>
              <a:gdLst>
                <a:gd name="T0" fmla="*/ 680 w 1255"/>
                <a:gd name="T1" fmla="*/ 0 h 963"/>
                <a:gd name="T2" fmla="*/ 736 w 1255"/>
                <a:gd name="T3" fmla="*/ 1 h 963"/>
                <a:gd name="T4" fmla="*/ 793 w 1255"/>
                <a:gd name="T5" fmla="*/ 6 h 963"/>
                <a:gd name="T6" fmla="*/ 849 w 1255"/>
                <a:gd name="T7" fmla="*/ 17 h 963"/>
                <a:gd name="T8" fmla="*/ 904 w 1255"/>
                <a:gd name="T9" fmla="*/ 32 h 963"/>
                <a:gd name="T10" fmla="*/ 958 w 1255"/>
                <a:gd name="T11" fmla="*/ 52 h 963"/>
                <a:gd name="T12" fmla="*/ 1010 w 1255"/>
                <a:gd name="T13" fmla="*/ 77 h 963"/>
                <a:gd name="T14" fmla="*/ 1060 w 1255"/>
                <a:gd name="T15" fmla="*/ 105 h 963"/>
                <a:gd name="T16" fmla="*/ 1107 w 1255"/>
                <a:gd name="T17" fmla="*/ 140 h 963"/>
                <a:gd name="T18" fmla="*/ 1153 w 1255"/>
                <a:gd name="T19" fmla="*/ 178 h 963"/>
                <a:gd name="T20" fmla="*/ 1195 w 1255"/>
                <a:gd name="T21" fmla="*/ 221 h 963"/>
                <a:gd name="T22" fmla="*/ 1255 w 1255"/>
                <a:gd name="T23" fmla="*/ 287 h 963"/>
                <a:gd name="T24" fmla="*/ 1116 w 1255"/>
                <a:gd name="T25" fmla="*/ 413 h 963"/>
                <a:gd name="T26" fmla="*/ 1093 w 1255"/>
                <a:gd name="T27" fmla="*/ 391 h 963"/>
                <a:gd name="T28" fmla="*/ 1070 w 1255"/>
                <a:gd name="T29" fmla="*/ 375 h 963"/>
                <a:gd name="T30" fmla="*/ 1045 w 1255"/>
                <a:gd name="T31" fmla="*/ 364 h 963"/>
                <a:gd name="T32" fmla="*/ 1021 w 1255"/>
                <a:gd name="T33" fmla="*/ 357 h 963"/>
                <a:gd name="T34" fmla="*/ 997 w 1255"/>
                <a:gd name="T35" fmla="*/ 354 h 963"/>
                <a:gd name="T36" fmla="*/ 974 w 1255"/>
                <a:gd name="T37" fmla="*/ 354 h 963"/>
                <a:gd name="T38" fmla="*/ 952 w 1255"/>
                <a:gd name="T39" fmla="*/ 356 h 963"/>
                <a:gd name="T40" fmla="*/ 930 w 1255"/>
                <a:gd name="T41" fmla="*/ 361 h 963"/>
                <a:gd name="T42" fmla="*/ 911 w 1255"/>
                <a:gd name="T43" fmla="*/ 367 h 963"/>
                <a:gd name="T44" fmla="*/ 894 w 1255"/>
                <a:gd name="T45" fmla="*/ 373 h 963"/>
                <a:gd name="T46" fmla="*/ 878 w 1255"/>
                <a:gd name="T47" fmla="*/ 380 h 963"/>
                <a:gd name="T48" fmla="*/ 866 w 1255"/>
                <a:gd name="T49" fmla="*/ 386 h 963"/>
                <a:gd name="T50" fmla="*/ 857 w 1255"/>
                <a:gd name="T51" fmla="*/ 391 h 963"/>
                <a:gd name="T52" fmla="*/ 851 w 1255"/>
                <a:gd name="T53" fmla="*/ 395 h 963"/>
                <a:gd name="T54" fmla="*/ 849 w 1255"/>
                <a:gd name="T55" fmla="*/ 396 h 963"/>
                <a:gd name="T56" fmla="*/ 699 w 1255"/>
                <a:gd name="T57" fmla="*/ 532 h 963"/>
                <a:gd name="T58" fmla="*/ 676 w 1255"/>
                <a:gd name="T59" fmla="*/ 556 h 963"/>
                <a:gd name="T60" fmla="*/ 657 w 1255"/>
                <a:gd name="T61" fmla="*/ 581 h 963"/>
                <a:gd name="T62" fmla="*/ 645 w 1255"/>
                <a:gd name="T63" fmla="*/ 605 h 963"/>
                <a:gd name="T64" fmla="*/ 638 w 1255"/>
                <a:gd name="T65" fmla="*/ 631 h 963"/>
                <a:gd name="T66" fmla="*/ 635 w 1255"/>
                <a:gd name="T67" fmla="*/ 654 h 963"/>
                <a:gd name="T68" fmla="*/ 635 w 1255"/>
                <a:gd name="T69" fmla="*/ 677 h 963"/>
                <a:gd name="T70" fmla="*/ 638 w 1255"/>
                <a:gd name="T71" fmla="*/ 700 h 963"/>
                <a:gd name="T72" fmla="*/ 643 w 1255"/>
                <a:gd name="T73" fmla="*/ 720 h 963"/>
                <a:gd name="T74" fmla="*/ 650 w 1255"/>
                <a:gd name="T75" fmla="*/ 739 h 963"/>
                <a:gd name="T76" fmla="*/ 657 w 1255"/>
                <a:gd name="T77" fmla="*/ 757 h 963"/>
                <a:gd name="T78" fmla="*/ 666 w 1255"/>
                <a:gd name="T79" fmla="*/ 771 h 963"/>
                <a:gd name="T80" fmla="*/ 673 w 1255"/>
                <a:gd name="T81" fmla="*/ 783 h 963"/>
                <a:gd name="T82" fmla="*/ 679 w 1255"/>
                <a:gd name="T83" fmla="*/ 792 h 963"/>
                <a:gd name="T84" fmla="*/ 684 w 1255"/>
                <a:gd name="T85" fmla="*/ 799 h 963"/>
                <a:gd name="T86" fmla="*/ 686 w 1255"/>
                <a:gd name="T87" fmla="*/ 802 h 963"/>
                <a:gd name="T88" fmla="*/ 505 w 1255"/>
                <a:gd name="T89" fmla="*/ 963 h 963"/>
                <a:gd name="T90" fmla="*/ 0 w 1255"/>
                <a:gd name="T91" fmla="*/ 400 h 963"/>
                <a:gd name="T92" fmla="*/ 255 w 1255"/>
                <a:gd name="T93" fmla="*/ 170 h 963"/>
                <a:gd name="T94" fmla="*/ 302 w 1255"/>
                <a:gd name="T95" fmla="*/ 133 h 963"/>
                <a:gd name="T96" fmla="*/ 352 w 1255"/>
                <a:gd name="T97" fmla="*/ 99 h 963"/>
                <a:gd name="T98" fmla="*/ 403 w 1255"/>
                <a:gd name="T99" fmla="*/ 71 h 963"/>
                <a:gd name="T100" fmla="*/ 457 w 1255"/>
                <a:gd name="T101" fmla="*/ 46 h 963"/>
                <a:gd name="T102" fmla="*/ 511 w 1255"/>
                <a:gd name="T103" fmla="*/ 28 h 963"/>
                <a:gd name="T104" fmla="*/ 567 w 1255"/>
                <a:gd name="T105" fmla="*/ 13 h 963"/>
                <a:gd name="T106" fmla="*/ 623 w 1255"/>
                <a:gd name="T107" fmla="*/ 4 h 963"/>
                <a:gd name="T108" fmla="*/ 680 w 1255"/>
                <a:gd name="T109" fmla="*/ 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55" h="963">
                  <a:moveTo>
                    <a:pt x="680" y="0"/>
                  </a:moveTo>
                  <a:lnTo>
                    <a:pt x="736" y="1"/>
                  </a:lnTo>
                  <a:lnTo>
                    <a:pt x="793" y="6"/>
                  </a:lnTo>
                  <a:lnTo>
                    <a:pt x="849" y="17"/>
                  </a:lnTo>
                  <a:lnTo>
                    <a:pt x="904" y="32"/>
                  </a:lnTo>
                  <a:lnTo>
                    <a:pt x="958" y="52"/>
                  </a:lnTo>
                  <a:lnTo>
                    <a:pt x="1010" y="77"/>
                  </a:lnTo>
                  <a:lnTo>
                    <a:pt x="1060" y="105"/>
                  </a:lnTo>
                  <a:lnTo>
                    <a:pt x="1107" y="140"/>
                  </a:lnTo>
                  <a:lnTo>
                    <a:pt x="1153" y="178"/>
                  </a:lnTo>
                  <a:lnTo>
                    <a:pt x="1195" y="221"/>
                  </a:lnTo>
                  <a:lnTo>
                    <a:pt x="1255" y="287"/>
                  </a:lnTo>
                  <a:lnTo>
                    <a:pt x="1116" y="413"/>
                  </a:lnTo>
                  <a:lnTo>
                    <a:pt x="1093" y="391"/>
                  </a:lnTo>
                  <a:lnTo>
                    <a:pt x="1070" y="375"/>
                  </a:lnTo>
                  <a:lnTo>
                    <a:pt x="1045" y="364"/>
                  </a:lnTo>
                  <a:lnTo>
                    <a:pt x="1021" y="357"/>
                  </a:lnTo>
                  <a:lnTo>
                    <a:pt x="997" y="354"/>
                  </a:lnTo>
                  <a:lnTo>
                    <a:pt x="974" y="354"/>
                  </a:lnTo>
                  <a:lnTo>
                    <a:pt x="952" y="356"/>
                  </a:lnTo>
                  <a:lnTo>
                    <a:pt x="930" y="361"/>
                  </a:lnTo>
                  <a:lnTo>
                    <a:pt x="911" y="367"/>
                  </a:lnTo>
                  <a:lnTo>
                    <a:pt x="894" y="373"/>
                  </a:lnTo>
                  <a:lnTo>
                    <a:pt x="878" y="380"/>
                  </a:lnTo>
                  <a:lnTo>
                    <a:pt x="866" y="386"/>
                  </a:lnTo>
                  <a:lnTo>
                    <a:pt x="857" y="391"/>
                  </a:lnTo>
                  <a:lnTo>
                    <a:pt x="851" y="395"/>
                  </a:lnTo>
                  <a:lnTo>
                    <a:pt x="849" y="396"/>
                  </a:lnTo>
                  <a:lnTo>
                    <a:pt x="699" y="532"/>
                  </a:lnTo>
                  <a:lnTo>
                    <a:pt x="676" y="556"/>
                  </a:lnTo>
                  <a:lnTo>
                    <a:pt x="657" y="581"/>
                  </a:lnTo>
                  <a:lnTo>
                    <a:pt x="645" y="605"/>
                  </a:lnTo>
                  <a:lnTo>
                    <a:pt x="638" y="631"/>
                  </a:lnTo>
                  <a:lnTo>
                    <a:pt x="635" y="654"/>
                  </a:lnTo>
                  <a:lnTo>
                    <a:pt x="635" y="677"/>
                  </a:lnTo>
                  <a:lnTo>
                    <a:pt x="638" y="700"/>
                  </a:lnTo>
                  <a:lnTo>
                    <a:pt x="643" y="720"/>
                  </a:lnTo>
                  <a:lnTo>
                    <a:pt x="650" y="739"/>
                  </a:lnTo>
                  <a:lnTo>
                    <a:pt x="657" y="757"/>
                  </a:lnTo>
                  <a:lnTo>
                    <a:pt x="666" y="771"/>
                  </a:lnTo>
                  <a:lnTo>
                    <a:pt x="673" y="783"/>
                  </a:lnTo>
                  <a:lnTo>
                    <a:pt x="679" y="792"/>
                  </a:lnTo>
                  <a:lnTo>
                    <a:pt x="684" y="799"/>
                  </a:lnTo>
                  <a:lnTo>
                    <a:pt x="686" y="802"/>
                  </a:lnTo>
                  <a:lnTo>
                    <a:pt x="505" y="963"/>
                  </a:lnTo>
                  <a:lnTo>
                    <a:pt x="0" y="400"/>
                  </a:lnTo>
                  <a:lnTo>
                    <a:pt x="255" y="170"/>
                  </a:lnTo>
                  <a:lnTo>
                    <a:pt x="302" y="133"/>
                  </a:lnTo>
                  <a:lnTo>
                    <a:pt x="352" y="99"/>
                  </a:lnTo>
                  <a:lnTo>
                    <a:pt x="403" y="71"/>
                  </a:lnTo>
                  <a:lnTo>
                    <a:pt x="457" y="46"/>
                  </a:lnTo>
                  <a:lnTo>
                    <a:pt x="511" y="28"/>
                  </a:lnTo>
                  <a:lnTo>
                    <a:pt x="567" y="13"/>
                  </a:lnTo>
                  <a:lnTo>
                    <a:pt x="623" y="4"/>
                  </a:lnTo>
                  <a:lnTo>
                    <a:pt x="6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6" name="Freeform 18">
              <a:extLst>
                <a:ext uri="{FF2B5EF4-FFF2-40B4-BE49-F238E27FC236}">
                  <a16:creationId xmlns:a16="http://schemas.microsoft.com/office/drawing/2014/main" id="{67891BCF-3E74-1E4C-B7B6-504D0A67F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50" y="1725613"/>
              <a:ext cx="234950" cy="233363"/>
            </a:xfrm>
            <a:custGeom>
              <a:avLst/>
              <a:gdLst>
                <a:gd name="T0" fmla="*/ 992 w 2072"/>
                <a:gd name="T1" fmla="*/ 0 h 2058"/>
                <a:gd name="T2" fmla="*/ 2072 w 2072"/>
                <a:gd name="T3" fmla="*/ 1204 h 2058"/>
                <a:gd name="T4" fmla="*/ 1350 w 2072"/>
                <a:gd name="T5" fmla="*/ 1852 h 2058"/>
                <a:gd name="T6" fmla="*/ 1309 w 2072"/>
                <a:gd name="T7" fmla="*/ 1886 h 2058"/>
                <a:gd name="T8" fmla="*/ 1266 w 2072"/>
                <a:gd name="T9" fmla="*/ 1916 h 2058"/>
                <a:gd name="T10" fmla="*/ 1220 w 2072"/>
                <a:gd name="T11" fmla="*/ 1945 h 2058"/>
                <a:gd name="T12" fmla="*/ 1172 w 2072"/>
                <a:gd name="T13" fmla="*/ 1970 h 2058"/>
                <a:gd name="T14" fmla="*/ 1122 w 2072"/>
                <a:gd name="T15" fmla="*/ 1993 h 2058"/>
                <a:gd name="T16" fmla="*/ 1070 w 2072"/>
                <a:gd name="T17" fmla="*/ 2011 h 2058"/>
                <a:gd name="T18" fmla="*/ 1018 w 2072"/>
                <a:gd name="T19" fmla="*/ 2027 h 2058"/>
                <a:gd name="T20" fmla="*/ 964 w 2072"/>
                <a:gd name="T21" fmla="*/ 2040 h 2058"/>
                <a:gd name="T22" fmla="*/ 910 w 2072"/>
                <a:gd name="T23" fmla="*/ 2050 h 2058"/>
                <a:gd name="T24" fmla="*/ 856 w 2072"/>
                <a:gd name="T25" fmla="*/ 2056 h 2058"/>
                <a:gd name="T26" fmla="*/ 801 w 2072"/>
                <a:gd name="T27" fmla="*/ 2058 h 2058"/>
                <a:gd name="T28" fmla="*/ 747 w 2072"/>
                <a:gd name="T29" fmla="*/ 2057 h 2058"/>
                <a:gd name="T30" fmla="*/ 694 w 2072"/>
                <a:gd name="T31" fmla="*/ 2052 h 2058"/>
                <a:gd name="T32" fmla="*/ 642 w 2072"/>
                <a:gd name="T33" fmla="*/ 2044 h 2058"/>
                <a:gd name="T34" fmla="*/ 592 w 2072"/>
                <a:gd name="T35" fmla="*/ 2032 h 2058"/>
                <a:gd name="T36" fmla="*/ 542 w 2072"/>
                <a:gd name="T37" fmla="*/ 2015 h 2058"/>
                <a:gd name="T38" fmla="*/ 494 w 2072"/>
                <a:gd name="T39" fmla="*/ 1995 h 2058"/>
                <a:gd name="T40" fmla="*/ 449 w 2072"/>
                <a:gd name="T41" fmla="*/ 1971 h 2058"/>
                <a:gd name="T42" fmla="*/ 406 w 2072"/>
                <a:gd name="T43" fmla="*/ 1943 h 2058"/>
                <a:gd name="T44" fmla="*/ 367 w 2072"/>
                <a:gd name="T45" fmla="*/ 1910 h 2058"/>
                <a:gd name="T46" fmla="*/ 330 w 2072"/>
                <a:gd name="T47" fmla="*/ 1874 h 2058"/>
                <a:gd name="T48" fmla="*/ 138 w 2072"/>
                <a:gd name="T49" fmla="*/ 1661 h 2058"/>
                <a:gd name="T50" fmla="*/ 106 w 2072"/>
                <a:gd name="T51" fmla="*/ 1620 h 2058"/>
                <a:gd name="T52" fmla="*/ 77 w 2072"/>
                <a:gd name="T53" fmla="*/ 1577 h 2058"/>
                <a:gd name="T54" fmla="*/ 54 w 2072"/>
                <a:gd name="T55" fmla="*/ 1532 h 2058"/>
                <a:gd name="T56" fmla="*/ 35 w 2072"/>
                <a:gd name="T57" fmla="*/ 1484 h 2058"/>
                <a:gd name="T58" fmla="*/ 20 w 2072"/>
                <a:gd name="T59" fmla="*/ 1435 h 2058"/>
                <a:gd name="T60" fmla="*/ 9 w 2072"/>
                <a:gd name="T61" fmla="*/ 1384 h 2058"/>
                <a:gd name="T62" fmla="*/ 3 w 2072"/>
                <a:gd name="T63" fmla="*/ 1331 h 2058"/>
                <a:gd name="T64" fmla="*/ 0 w 2072"/>
                <a:gd name="T65" fmla="*/ 1278 h 2058"/>
                <a:gd name="T66" fmla="*/ 1 w 2072"/>
                <a:gd name="T67" fmla="*/ 1225 h 2058"/>
                <a:gd name="T68" fmla="*/ 6 w 2072"/>
                <a:gd name="T69" fmla="*/ 1171 h 2058"/>
                <a:gd name="T70" fmla="*/ 14 w 2072"/>
                <a:gd name="T71" fmla="*/ 1117 h 2058"/>
                <a:gd name="T72" fmla="*/ 26 w 2072"/>
                <a:gd name="T73" fmla="*/ 1064 h 2058"/>
                <a:gd name="T74" fmla="*/ 41 w 2072"/>
                <a:gd name="T75" fmla="*/ 1011 h 2058"/>
                <a:gd name="T76" fmla="*/ 60 w 2072"/>
                <a:gd name="T77" fmla="*/ 959 h 2058"/>
                <a:gd name="T78" fmla="*/ 81 w 2072"/>
                <a:gd name="T79" fmla="*/ 908 h 2058"/>
                <a:gd name="T80" fmla="*/ 106 w 2072"/>
                <a:gd name="T81" fmla="*/ 860 h 2058"/>
                <a:gd name="T82" fmla="*/ 133 w 2072"/>
                <a:gd name="T83" fmla="*/ 813 h 2058"/>
                <a:gd name="T84" fmla="*/ 164 w 2072"/>
                <a:gd name="T85" fmla="*/ 768 h 2058"/>
                <a:gd name="T86" fmla="*/ 197 w 2072"/>
                <a:gd name="T87" fmla="*/ 725 h 2058"/>
                <a:gd name="T88" fmla="*/ 232 w 2072"/>
                <a:gd name="T89" fmla="*/ 685 h 2058"/>
                <a:gd name="T90" fmla="*/ 270 w 2072"/>
                <a:gd name="T91" fmla="*/ 649 h 2058"/>
                <a:gd name="T92" fmla="*/ 992 w 2072"/>
                <a:gd name="T93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72" h="2058">
                  <a:moveTo>
                    <a:pt x="992" y="0"/>
                  </a:moveTo>
                  <a:lnTo>
                    <a:pt x="2072" y="1204"/>
                  </a:lnTo>
                  <a:lnTo>
                    <a:pt x="1350" y="1852"/>
                  </a:lnTo>
                  <a:lnTo>
                    <a:pt x="1309" y="1886"/>
                  </a:lnTo>
                  <a:lnTo>
                    <a:pt x="1266" y="1916"/>
                  </a:lnTo>
                  <a:lnTo>
                    <a:pt x="1220" y="1945"/>
                  </a:lnTo>
                  <a:lnTo>
                    <a:pt x="1172" y="1970"/>
                  </a:lnTo>
                  <a:lnTo>
                    <a:pt x="1122" y="1993"/>
                  </a:lnTo>
                  <a:lnTo>
                    <a:pt x="1070" y="2011"/>
                  </a:lnTo>
                  <a:lnTo>
                    <a:pt x="1018" y="2027"/>
                  </a:lnTo>
                  <a:lnTo>
                    <a:pt x="964" y="2040"/>
                  </a:lnTo>
                  <a:lnTo>
                    <a:pt x="910" y="2050"/>
                  </a:lnTo>
                  <a:lnTo>
                    <a:pt x="856" y="2056"/>
                  </a:lnTo>
                  <a:lnTo>
                    <a:pt x="801" y="2058"/>
                  </a:lnTo>
                  <a:lnTo>
                    <a:pt x="747" y="2057"/>
                  </a:lnTo>
                  <a:lnTo>
                    <a:pt x="694" y="2052"/>
                  </a:lnTo>
                  <a:lnTo>
                    <a:pt x="642" y="2044"/>
                  </a:lnTo>
                  <a:lnTo>
                    <a:pt x="592" y="2032"/>
                  </a:lnTo>
                  <a:lnTo>
                    <a:pt x="542" y="2015"/>
                  </a:lnTo>
                  <a:lnTo>
                    <a:pt x="494" y="1995"/>
                  </a:lnTo>
                  <a:lnTo>
                    <a:pt x="449" y="1971"/>
                  </a:lnTo>
                  <a:lnTo>
                    <a:pt x="406" y="1943"/>
                  </a:lnTo>
                  <a:lnTo>
                    <a:pt x="367" y="1910"/>
                  </a:lnTo>
                  <a:lnTo>
                    <a:pt x="330" y="1874"/>
                  </a:lnTo>
                  <a:lnTo>
                    <a:pt x="138" y="1661"/>
                  </a:lnTo>
                  <a:lnTo>
                    <a:pt x="106" y="1620"/>
                  </a:lnTo>
                  <a:lnTo>
                    <a:pt x="77" y="1577"/>
                  </a:lnTo>
                  <a:lnTo>
                    <a:pt x="54" y="1532"/>
                  </a:lnTo>
                  <a:lnTo>
                    <a:pt x="35" y="1484"/>
                  </a:lnTo>
                  <a:lnTo>
                    <a:pt x="20" y="1435"/>
                  </a:lnTo>
                  <a:lnTo>
                    <a:pt x="9" y="1384"/>
                  </a:lnTo>
                  <a:lnTo>
                    <a:pt x="3" y="1331"/>
                  </a:lnTo>
                  <a:lnTo>
                    <a:pt x="0" y="1278"/>
                  </a:lnTo>
                  <a:lnTo>
                    <a:pt x="1" y="1225"/>
                  </a:lnTo>
                  <a:lnTo>
                    <a:pt x="6" y="1171"/>
                  </a:lnTo>
                  <a:lnTo>
                    <a:pt x="14" y="1117"/>
                  </a:lnTo>
                  <a:lnTo>
                    <a:pt x="26" y="1064"/>
                  </a:lnTo>
                  <a:lnTo>
                    <a:pt x="41" y="1011"/>
                  </a:lnTo>
                  <a:lnTo>
                    <a:pt x="60" y="959"/>
                  </a:lnTo>
                  <a:lnTo>
                    <a:pt x="81" y="908"/>
                  </a:lnTo>
                  <a:lnTo>
                    <a:pt x="106" y="860"/>
                  </a:lnTo>
                  <a:lnTo>
                    <a:pt x="133" y="813"/>
                  </a:lnTo>
                  <a:lnTo>
                    <a:pt x="164" y="768"/>
                  </a:lnTo>
                  <a:lnTo>
                    <a:pt x="197" y="725"/>
                  </a:lnTo>
                  <a:lnTo>
                    <a:pt x="232" y="685"/>
                  </a:lnTo>
                  <a:lnTo>
                    <a:pt x="270" y="649"/>
                  </a:lnTo>
                  <a:lnTo>
                    <a:pt x="9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7" name="Freeform 19">
              <a:extLst>
                <a:ext uri="{FF2B5EF4-FFF2-40B4-BE49-F238E27FC236}">
                  <a16:creationId xmlns:a16="http://schemas.microsoft.com/office/drawing/2014/main" id="{0D9F0BE0-E5DE-1343-9E1C-B8BA9EBF1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0" y="1716088"/>
              <a:ext cx="111125" cy="141288"/>
            </a:xfrm>
            <a:custGeom>
              <a:avLst/>
              <a:gdLst>
                <a:gd name="T0" fmla="*/ 754 w 984"/>
                <a:gd name="T1" fmla="*/ 0 h 1236"/>
                <a:gd name="T2" fmla="*/ 814 w 984"/>
                <a:gd name="T3" fmla="*/ 66 h 1236"/>
                <a:gd name="T4" fmla="*/ 853 w 984"/>
                <a:gd name="T5" fmla="*/ 113 h 1236"/>
                <a:gd name="T6" fmla="*/ 887 w 984"/>
                <a:gd name="T7" fmla="*/ 162 h 1236"/>
                <a:gd name="T8" fmla="*/ 915 w 984"/>
                <a:gd name="T9" fmla="*/ 214 h 1236"/>
                <a:gd name="T10" fmla="*/ 939 w 984"/>
                <a:gd name="T11" fmla="*/ 267 h 1236"/>
                <a:gd name="T12" fmla="*/ 957 w 984"/>
                <a:gd name="T13" fmla="*/ 321 h 1236"/>
                <a:gd name="T14" fmla="*/ 971 w 984"/>
                <a:gd name="T15" fmla="*/ 377 h 1236"/>
                <a:gd name="T16" fmla="*/ 980 w 984"/>
                <a:gd name="T17" fmla="*/ 433 h 1236"/>
                <a:gd name="T18" fmla="*/ 984 w 984"/>
                <a:gd name="T19" fmla="*/ 490 h 1236"/>
                <a:gd name="T20" fmla="*/ 983 w 984"/>
                <a:gd name="T21" fmla="*/ 547 h 1236"/>
                <a:gd name="T22" fmla="*/ 978 w 984"/>
                <a:gd name="T23" fmla="*/ 603 h 1236"/>
                <a:gd name="T24" fmla="*/ 968 w 984"/>
                <a:gd name="T25" fmla="*/ 659 h 1236"/>
                <a:gd name="T26" fmla="*/ 953 w 984"/>
                <a:gd name="T27" fmla="*/ 714 h 1236"/>
                <a:gd name="T28" fmla="*/ 933 w 984"/>
                <a:gd name="T29" fmla="*/ 768 h 1236"/>
                <a:gd name="T30" fmla="*/ 908 w 984"/>
                <a:gd name="T31" fmla="*/ 819 h 1236"/>
                <a:gd name="T32" fmla="*/ 880 w 984"/>
                <a:gd name="T33" fmla="*/ 870 h 1236"/>
                <a:gd name="T34" fmla="*/ 845 w 984"/>
                <a:gd name="T35" fmla="*/ 918 h 1236"/>
                <a:gd name="T36" fmla="*/ 806 w 984"/>
                <a:gd name="T37" fmla="*/ 963 h 1236"/>
                <a:gd name="T38" fmla="*/ 764 w 984"/>
                <a:gd name="T39" fmla="*/ 1006 h 1236"/>
                <a:gd name="T40" fmla="*/ 507 w 984"/>
                <a:gd name="T41" fmla="*/ 1236 h 1236"/>
                <a:gd name="T42" fmla="*/ 0 w 984"/>
                <a:gd name="T43" fmla="*/ 671 h 1236"/>
                <a:gd name="T44" fmla="*/ 180 w 984"/>
                <a:gd name="T45" fmla="*/ 509 h 1236"/>
                <a:gd name="T46" fmla="*/ 180 w 984"/>
                <a:gd name="T47" fmla="*/ 507 h 1236"/>
                <a:gd name="T48" fmla="*/ 205 w 984"/>
                <a:gd name="T49" fmla="*/ 530 h 1236"/>
                <a:gd name="T50" fmla="*/ 229 w 984"/>
                <a:gd name="T51" fmla="*/ 548 h 1236"/>
                <a:gd name="T52" fmla="*/ 254 w 984"/>
                <a:gd name="T53" fmla="*/ 559 h 1236"/>
                <a:gd name="T54" fmla="*/ 279 w 984"/>
                <a:gd name="T55" fmla="*/ 566 h 1236"/>
                <a:gd name="T56" fmla="*/ 303 w 984"/>
                <a:gd name="T57" fmla="*/ 569 h 1236"/>
                <a:gd name="T58" fmla="*/ 328 w 984"/>
                <a:gd name="T59" fmla="*/ 568 h 1236"/>
                <a:gd name="T60" fmla="*/ 350 w 984"/>
                <a:gd name="T61" fmla="*/ 565 h 1236"/>
                <a:gd name="T62" fmla="*/ 372 w 984"/>
                <a:gd name="T63" fmla="*/ 559 h 1236"/>
                <a:gd name="T64" fmla="*/ 391 w 984"/>
                <a:gd name="T65" fmla="*/ 552 h 1236"/>
                <a:gd name="T66" fmla="*/ 409 w 984"/>
                <a:gd name="T67" fmla="*/ 545 h 1236"/>
                <a:gd name="T68" fmla="*/ 423 w 984"/>
                <a:gd name="T69" fmla="*/ 536 h 1236"/>
                <a:gd name="T70" fmla="*/ 436 w 984"/>
                <a:gd name="T71" fmla="*/ 529 h 1236"/>
                <a:gd name="T72" fmla="*/ 445 w 984"/>
                <a:gd name="T73" fmla="*/ 523 h 1236"/>
                <a:gd name="T74" fmla="*/ 451 w 984"/>
                <a:gd name="T75" fmla="*/ 519 h 1236"/>
                <a:gd name="T76" fmla="*/ 453 w 984"/>
                <a:gd name="T77" fmla="*/ 518 h 1236"/>
                <a:gd name="T78" fmla="*/ 595 w 984"/>
                <a:gd name="T79" fmla="*/ 391 h 1236"/>
                <a:gd name="T80" fmla="*/ 618 w 984"/>
                <a:gd name="T81" fmla="*/ 366 h 1236"/>
                <a:gd name="T82" fmla="*/ 635 w 984"/>
                <a:gd name="T83" fmla="*/ 342 h 1236"/>
                <a:gd name="T84" fmla="*/ 647 w 984"/>
                <a:gd name="T85" fmla="*/ 317 h 1236"/>
                <a:gd name="T86" fmla="*/ 655 w 984"/>
                <a:gd name="T87" fmla="*/ 293 h 1236"/>
                <a:gd name="T88" fmla="*/ 659 w 984"/>
                <a:gd name="T89" fmla="*/ 269 h 1236"/>
                <a:gd name="T90" fmla="*/ 659 w 984"/>
                <a:gd name="T91" fmla="*/ 246 h 1236"/>
                <a:gd name="T92" fmla="*/ 656 w 984"/>
                <a:gd name="T93" fmla="*/ 224 h 1236"/>
                <a:gd name="T94" fmla="*/ 651 w 984"/>
                <a:gd name="T95" fmla="*/ 203 h 1236"/>
                <a:gd name="T96" fmla="*/ 644 w 984"/>
                <a:gd name="T97" fmla="*/ 185 h 1236"/>
                <a:gd name="T98" fmla="*/ 637 w 984"/>
                <a:gd name="T99" fmla="*/ 169 h 1236"/>
                <a:gd name="T100" fmla="*/ 630 w 984"/>
                <a:gd name="T101" fmla="*/ 154 h 1236"/>
                <a:gd name="T102" fmla="*/ 624 w 984"/>
                <a:gd name="T103" fmla="*/ 142 h 1236"/>
                <a:gd name="T104" fmla="*/ 618 w 984"/>
                <a:gd name="T105" fmla="*/ 134 h 1236"/>
                <a:gd name="T106" fmla="*/ 614 w 984"/>
                <a:gd name="T107" fmla="*/ 128 h 1236"/>
                <a:gd name="T108" fmla="*/ 613 w 984"/>
                <a:gd name="T109" fmla="*/ 127 h 1236"/>
                <a:gd name="T110" fmla="*/ 754 w 984"/>
                <a:gd name="T111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84" h="1236">
                  <a:moveTo>
                    <a:pt x="754" y="0"/>
                  </a:moveTo>
                  <a:lnTo>
                    <a:pt x="814" y="66"/>
                  </a:lnTo>
                  <a:lnTo>
                    <a:pt x="853" y="113"/>
                  </a:lnTo>
                  <a:lnTo>
                    <a:pt x="887" y="162"/>
                  </a:lnTo>
                  <a:lnTo>
                    <a:pt x="915" y="214"/>
                  </a:lnTo>
                  <a:lnTo>
                    <a:pt x="939" y="267"/>
                  </a:lnTo>
                  <a:lnTo>
                    <a:pt x="957" y="321"/>
                  </a:lnTo>
                  <a:lnTo>
                    <a:pt x="971" y="377"/>
                  </a:lnTo>
                  <a:lnTo>
                    <a:pt x="980" y="433"/>
                  </a:lnTo>
                  <a:lnTo>
                    <a:pt x="984" y="490"/>
                  </a:lnTo>
                  <a:lnTo>
                    <a:pt x="983" y="547"/>
                  </a:lnTo>
                  <a:lnTo>
                    <a:pt x="978" y="603"/>
                  </a:lnTo>
                  <a:lnTo>
                    <a:pt x="968" y="659"/>
                  </a:lnTo>
                  <a:lnTo>
                    <a:pt x="953" y="714"/>
                  </a:lnTo>
                  <a:lnTo>
                    <a:pt x="933" y="768"/>
                  </a:lnTo>
                  <a:lnTo>
                    <a:pt x="908" y="819"/>
                  </a:lnTo>
                  <a:lnTo>
                    <a:pt x="880" y="870"/>
                  </a:lnTo>
                  <a:lnTo>
                    <a:pt x="845" y="918"/>
                  </a:lnTo>
                  <a:lnTo>
                    <a:pt x="806" y="963"/>
                  </a:lnTo>
                  <a:lnTo>
                    <a:pt x="764" y="1006"/>
                  </a:lnTo>
                  <a:lnTo>
                    <a:pt x="507" y="1236"/>
                  </a:lnTo>
                  <a:lnTo>
                    <a:pt x="0" y="671"/>
                  </a:lnTo>
                  <a:lnTo>
                    <a:pt x="180" y="509"/>
                  </a:lnTo>
                  <a:lnTo>
                    <a:pt x="180" y="507"/>
                  </a:lnTo>
                  <a:lnTo>
                    <a:pt x="205" y="530"/>
                  </a:lnTo>
                  <a:lnTo>
                    <a:pt x="229" y="548"/>
                  </a:lnTo>
                  <a:lnTo>
                    <a:pt x="254" y="559"/>
                  </a:lnTo>
                  <a:lnTo>
                    <a:pt x="279" y="566"/>
                  </a:lnTo>
                  <a:lnTo>
                    <a:pt x="303" y="569"/>
                  </a:lnTo>
                  <a:lnTo>
                    <a:pt x="328" y="568"/>
                  </a:lnTo>
                  <a:lnTo>
                    <a:pt x="350" y="565"/>
                  </a:lnTo>
                  <a:lnTo>
                    <a:pt x="372" y="559"/>
                  </a:lnTo>
                  <a:lnTo>
                    <a:pt x="391" y="552"/>
                  </a:lnTo>
                  <a:lnTo>
                    <a:pt x="409" y="545"/>
                  </a:lnTo>
                  <a:lnTo>
                    <a:pt x="423" y="536"/>
                  </a:lnTo>
                  <a:lnTo>
                    <a:pt x="436" y="529"/>
                  </a:lnTo>
                  <a:lnTo>
                    <a:pt x="445" y="523"/>
                  </a:lnTo>
                  <a:lnTo>
                    <a:pt x="451" y="519"/>
                  </a:lnTo>
                  <a:lnTo>
                    <a:pt x="453" y="518"/>
                  </a:lnTo>
                  <a:lnTo>
                    <a:pt x="595" y="391"/>
                  </a:lnTo>
                  <a:lnTo>
                    <a:pt x="618" y="366"/>
                  </a:lnTo>
                  <a:lnTo>
                    <a:pt x="635" y="342"/>
                  </a:lnTo>
                  <a:lnTo>
                    <a:pt x="647" y="317"/>
                  </a:lnTo>
                  <a:lnTo>
                    <a:pt x="655" y="293"/>
                  </a:lnTo>
                  <a:lnTo>
                    <a:pt x="659" y="269"/>
                  </a:lnTo>
                  <a:lnTo>
                    <a:pt x="659" y="246"/>
                  </a:lnTo>
                  <a:lnTo>
                    <a:pt x="656" y="224"/>
                  </a:lnTo>
                  <a:lnTo>
                    <a:pt x="651" y="203"/>
                  </a:lnTo>
                  <a:lnTo>
                    <a:pt x="644" y="185"/>
                  </a:lnTo>
                  <a:lnTo>
                    <a:pt x="637" y="169"/>
                  </a:lnTo>
                  <a:lnTo>
                    <a:pt x="630" y="154"/>
                  </a:lnTo>
                  <a:lnTo>
                    <a:pt x="624" y="142"/>
                  </a:lnTo>
                  <a:lnTo>
                    <a:pt x="618" y="134"/>
                  </a:lnTo>
                  <a:lnTo>
                    <a:pt x="614" y="128"/>
                  </a:lnTo>
                  <a:lnTo>
                    <a:pt x="613" y="127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8" name="Freeform 20">
              <a:extLst>
                <a:ext uri="{FF2B5EF4-FFF2-40B4-BE49-F238E27FC236}">
                  <a16:creationId xmlns:a16="http://schemas.microsoft.com/office/drawing/2014/main" id="{DA850612-622F-064B-BB7D-B8FF3E675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200" y="1601788"/>
              <a:ext cx="61913" cy="114300"/>
            </a:xfrm>
            <a:custGeom>
              <a:avLst/>
              <a:gdLst>
                <a:gd name="T0" fmla="*/ 351 w 546"/>
                <a:gd name="T1" fmla="*/ 3 h 1016"/>
                <a:gd name="T2" fmla="*/ 442 w 546"/>
                <a:gd name="T3" fmla="*/ 23 h 1016"/>
                <a:gd name="T4" fmla="*/ 538 w 546"/>
                <a:gd name="T5" fmla="*/ 60 h 1016"/>
                <a:gd name="T6" fmla="*/ 546 w 546"/>
                <a:gd name="T7" fmla="*/ 72 h 1016"/>
                <a:gd name="T8" fmla="*/ 540 w 546"/>
                <a:gd name="T9" fmla="*/ 91 h 1016"/>
                <a:gd name="T10" fmla="*/ 521 w 546"/>
                <a:gd name="T11" fmla="*/ 113 h 1016"/>
                <a:gd name="T12" fmla="*/ 499 w 546"/>
                <a:gd name="T13" fmla="*/ 125 h 1016"/>
                <a:gd name="T14" fmla="*/ 480 w 546"/>
                <a:gd name="T15" fmla="*/ 125 h 1016"/>
                <a:gd name="T16" fmla="*/ 386 w 546"/>
                <a:gd name="T17" fmla="*/ 89 h 1016"/>
                <a:gd name="T18" fmla="*/ 305 w 546"/>
                <a:gd name="T19" fmla="*/ 72 h 1016"/>
                <a:gd name="T20" fmla="*/ 235 w 546"/>
                <a:gd name="T21" fmla="*/ 68 h 1016"/>
                <a:gd name="T22" fmla="*/ 178 w 546"/>
                <a:gd name="T23" fmla="*/ 75 h 1016"/>
                <a:gd name="T24" fmla="*/ 136 w 546"/>
                <a:gd name="T25" fmla="*/ 90 h 1016"/>
                <a:gd name="T26" fmla="*/ 107 w 546"/>
                <a:gd name="T27" fmla="*/ 111 h 1016"/>
                <a:gd name="T28" fmla="*/ 88 w 546"/>
                <a:gd name="T29" fmla="*/ 145 h 1016"/>
                <a:gd name="T30" fmla="*/ 82 w 546"/>
                <a:gd name="T31" fmla="*/ 191 h 1016"/>
                <a:gd name="T32" fmla="*/ 93 w 546"/>
                <a:gd name="T33" fmla="*/ 247 h 1016"/>
                <a:gd name="T34" fmla="*/ 124 w 546"/>
                <a:gd name="T35" fmla="*/ 310 h 1016"/>
                <a:gd name="T36" fmla="*/ 180 w 546"/>
                <a:gd name="T37" fmla="*/ 377 h 1016"/>
                <a:gd name="T38" fmla="*/ 262 w 546"/>
                <a:gd name="T39" fmla="*/ 449 h 1016"/>
                <a:gd name="T40" fmla="*/ 330 w 546"/>
                <a:gd name="T41" fmla="*/ 523 h 1016"/>
                <a:gd name="T42" fmla="*/ 372 w 546"/>
                <a:gd name="T43" fmla="*/ 594 h 1016"/>
                <a:gd name="T44" fmla="*/ 389 w 546"/>
                <a:gd name="T45" fmla="*/ 665 h 1016"/>
                <a:gd name="T46" fmla="*/ 381 w 546"/>
                <a:gd name="T47" fmla="*/ 733 h 1016"/>
                <a:gd name="T48" fmla="*/ 347 w 546"/>
                <a:gd name="T49" fmla="*/ 799 h 1016"/>
                <a:gd name="T50" fmla="*/ 302 w 546"/>
                <a:gd name="T51" fmla="*/ 856 h 1016"/>
                <a:gd name="T52" fmla="*/ 253 w 546"/>
                <a:gd name="T53" fmla="*/ 904 h 1016"/>
                <a:gd name="T54" fmla="*/ 202 w 546"/>
                <a:gd name="T55" fmla="*/ 944 h 1016"/>
                <a:gd name="T56" fmla="*/ 154 w 546"/>
                <a:gd name="T57" fmla="*/ 974 h 1016"/>
                <a:gd name="T58" fmla="*/ 114 w 546"/>
                <a:gd name="T59" fmla="*/ 996 h 1016"/>
                <a:gd name="T60" fmla="*/ 85 w 546"/>
                <a:gd name="T61" fmla="*/ 1011 h 1016"/>
                <a:gd name="T62" fmla="*/ 71 w 546"/>
                <a:gd name="T63" fmla="*/ 1016 h 1016"/>
                <a:gd name="T64" fmla="*/ 5 w 546"/>
                <a:gd name="T65" fmla="*/ 932 h 1016"/>
                <a:gd name="T66" fmla="*/ 28 w 546"/>
                <a:gd name="T67" fmla="*/ 923 h 1016"/>
                <a:gd name="T68" fmla="*/ 57 w 546"/>
                <a:gd name="T69" fmla="*/ 916 h 1016"/>
                <a:gd name="T70" fmla="*/ 85 w 546"/>
                <a:gd name="T71" fmla="*/ 911 h 1016"/>
                <a:gd name="T72" fmla="*/ 134 w 546"/>
                <a:gd name="T73" fmla="*/ 895 h 1016"/>
                <a:gd name="T74" fmla="*/ 199 w 546"/>
                <a:gd name="T75" fmla="*/ 862 h 1016"/>
                <a:gd name="T76" fmla="*/ 242 w 546"/>
                <a:gd name="T77" fmla="*/ 829 h 1016"/>
                <a:gd name="T78" fmla="*/ 269 w 546"/>
                <a:gd name="T79" fmla="*/ 802 h 1016"/>
                <a:gd name="T80" fmla="*/ 281 w 546"/>
                <a:gd name="T81" fmla="*/ 786 h 1016"/>
                <a:gd name="T82" fmla="*/ 289 w 546"/>
                <a:gd name="T83" fmla="*/ 773 h 1016"/>
                <a:gd name="T84" fmla="*/ 301 w 546"/>
                <a:gd name="T85" fmla="*/ 748 h 1016"/>
                <a:gd name="T86" fmla="*/ 309 w 546"/>
                <a:gd name="T87" fmla="*/ 717 h 1016"/>
                <a:gd name="T88" fmla="*/ 308 w 546"/>
                <a:gd name="T89" fmla="*/ 681 h 1016"/>
                <a:gd name="T90" fmla="*/ 295 w 546"/>
                <a:gd name="T91" fmla="*/ 639 h 1016"/>
                <a:gd name="T92" fmla="*/ 268 w 546"/>
                <a:gd name="T93" fmla="*/ 590 h 1016"/>
                <a:gd name="T94" fmla="*/ 222 w 546"/>
                <a:gd name="T95" fmla="*/ 535 h 1016"/>
                <a:gd name="T96" fmla="*/ 155 w 546"/>
                <a:gd name="T97" fmla="*/ 473 h 1016"/>
                <a:gd name="T98" fmla="*/ 87 w 546"/>
                <a:gd name="T99" fmla="*/ 407 h 1016"/>
                <a:gd name="T100" fmla="*/ 39 w 546"/>
                <a:gd name="T101" fmla="*/ 340 h 1016"/>
                <a:gd name="T102" fmla="*/ 12 w 546"/>
                <a:gd name="T103" fmla="*/ 272 h 1016"/>
                <a:gd name="T104" fmla="*/ 8 w 546"/>
                <a:gd name="T105" fmla="*/ 206 h 1016"/>
                <a:gd name="T106" fmla="*/ 27 w 546"/>
                <a:gd name="T107" fmla="*/ 144 h 1016"/>
                <a:gd name="T108" fmla="*/ 67 w 546"/>
                <a:gd name="T109" fmla="*/ 86 h 1016"/>
                <a:gd name="T110" fmla="*/ 123 w 546"/>
                <a:gd name="T111" fmla="*/ 41 h 1016"/>
                <a:gd name="T112" fmla="*/ 190 w 546"/>
                <a:gd name="T113" fmla="*/ 13 h 1016"/>
                <a:gd name="T114" fmla="*/ 267 w 546"/>
                <a:gd name="T115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6" h="1016">
                  <a:moveTo>
                    <a:pt x="309" y="0"/>
                  </a:moveTo>
                  <a:lnTo>
                    <a:pt x="351" y="3"/>
                  </a:lnTo>
                  <a:lnTo>
                    <a:pt x="396" y="11"/>
                  </a:lnTo>
                  <a:lnTo>
                    <a:pt x="442" y="23"/>
                  </a:lnTo>
                  <a:lnTo>
                    <a:pt x="490" y="39"/>
                  </a:lnTo>
                  <a:lnTo>
                    <a:pt x="538" y="60"/>
                  </a:lnTo>
                  <a:lnTo>
                    <a:pt x="544" y="64"/>
                  </a:lnTo>
                  <a:lnTo>
                    <a:pt x="546" y="72"/>
                  </a:lnTo>
                  <a:lnTo>
                    <a:pt x="545" y="81"/>
                  </a:lnTo>
                  <a:lnTo>
                    <a:pt x="540" y="91"/>
                  </a:lnTo>
                  <a:lnTo>
                    <a:pt x="532" y="102"/>
                  </a:lnTo>
                  <a:lnTo>
                    <a:pt x="521" y="113"/>
                  </a:lnTo>
                  <a:lnTo>
                    <a:pt x="510" y="120"/>
                  </a:lnTo>
                  <a:lnTo>
                    <a:pt x="499" y="125"/>
                  </a:lnTo>
                  <a:lnTo>
                    <a:pt x="489" y="127"/>
                  </a:lnTo>
                  <a:lnTo>
                    <a:pt x="480" y="125"/>
                  </a:lnTo>
                  <a:lnTo>
                    <a:pt x="432" y="105"/>
                  </a:lnTo>
                  <a:lnTo>
                    <a:pt x="386" y="89"/>
                  </a:lnTo>
                  <a:lnTo>
                    <a:pt x="344" y="79"/>
                  </a:lnTo>
                  <a:lnTo>
                    <a:pt x="305" y="72"/>
                  </a:lnTo>
                  <a:lnTo>
                    <a:pt x="268" y="68"/>
                  </a:lnTo>
                  <a:lnTo>
                    <a:pt x="235" y="68"/>
                  </a:lnTo>
                  <a:lnTo>
                    <a:pt x="205" y="70"/>
                  </a:lnTo>
                  <a:lnTo>
                    <a:pt x="178" y="75"/>
                  </a:lnTo>
                  <a:lnTo>
                    <a:pt x="155" y="82"/>
                  </a:lnTo>
                  <a:lnTo>
                    <a:pt x="136" y="90"/>
                  </a:lnTo>
                  <a:lnTo>
                    <a:pt x="119" y="100"/>
                  </a:lnTo>
                  <a:lnTo>
                    <a:pt x="107" y="111"/>
                  </a:lnTo>
                  <a:lnTo>
                    <a:pt x="96" y="126"/>
                  </a:lnTo>
                  <a:lnTo>
                    <a:pt x="88" y="145"/>
                  </a:lnTo>
                  <a:lnTo>
                    <a:pt x="83" y="167"/>
                  </a:lnTo>
                  <a:lnTo>
                    <a:pt x="82" y="191"/>
                  </a:lnTo>
                  <a:lnTo>
                    <a:pt x="85" y="218"/>
                  </a:lnTo>
                  <a:lnTo>
                    <a:pt x="93" y="247"/>
                  </a:lnTo>
                  <a:lnTo>
                    <a:pt x="105" y="278"/>
                  </a:lnTo>
                  <a:lnTo>
                    <a:pt x="124" y="310"/>
                  </a:lnTo>
                  <a:lnTo>
                    <a:pt x="149" y="343"/>
                  </a:lnTo>
                  <a:lnTo>
                    <a:pt x="180" y="377"/>
                  </a:lnTo>
                  <a:lnTo>
                    <a:pt x="219" y="411"/>
                  </a:lnTo>
                  <a:lnTo>
                    <a:pt x="262" y="449"/>
                  </a:lnTo>
                  <a:lnTo>
                    <a:pt x="298" y="486"/>
                  </a:lnTo>
                  <a:lnTo>
                    <a:pt x="330" y="523"/>
                  </a:lnTo>
                  <a:lnTo>
                    <a:pt x="353" y="559"/>
                  </a:lnTo>
                  <a:lnTo>
                    <a:pt x="372" y="594"/>
                  </a:lnTo>
                  <a:lnTo>
                    <a:pt x="383" y="630"/>
                  </a:lnTo>
                  <a:lnTo>
                    <a:pt x="389" y="665"/>
                  </a:lnTo>
                  <a:lnTo>
                    <a:pt x="388" y="699"/>
                  </a:lnTo>
                  <a:lnTo>
                    <a:pt x="381" y="733"/>
                  </a:lnTo>
                  <a:lnTo>
                    <a:pt x="368" y="766"/>
                  </a:lnTo>
                  <a:lnTo>
                    <a:pt x="347" y="799"/>
                  </a:lnTo>
                  <a:lnTo>
                    <a:pt x="326" y="828"/>
                  </a:lnTo>
                  <a:lnTo>
                    <a:pt x="302" y="856"/>
                  </a:lnTo>
                  <a:lnTo>
                    <a:pt x="278" y="880"/>
                  </a:lnTo>
                  <a:lnTo>
                    <a:pt x="253" y="904"/>
                  </a:lnTo>
                  <a:lnTo>
                    <a:pt x="227" y="924"/>
                  </a:lnTo>
                  <a:lnTo>
                    <a:pt x="202" y="944"/>
                  </a:lnTo>
                  <a:lnTo>
                    <a:pt x="177" y="960"/>
                  </a:lnTo>
                  <a:lnTo>
                    <a:pt x="154" y="974"/>
                  </a:lnTo>
                  <a:lnTo>
                    <a:pt x="132" y="986"/>
                  </a:lnTo>
                  <a:lnTo>
                    <a:pt x="114" y="996"/>
                  </a:lnTo>
                  <a:lnTo>
                    <a:pt x="98" y="1005"/>
                  </a:lnTo>
                  <a:lnTo>
                    <a:pt x="85" y="1011"/>
                  </a:lnTo>
                  <a:lnTo>
                    <a:pt x="76" y="1015"/>
                  </a:lnTo>
                  <a:lnTo>
                    <a:pt x="71" y="1016"/>
                  </a:lnTo>
                  <a:lnTo>
                    <a:pt x="0" y="939"/>
                  </a:lnTo>
                  <a:lnTo>
                    <a:pt x="5" y="932"/>
                  </a:lnTo>
                  <a:lnTo>
                    <a:pt x="14" y="927"/>
                  </a:lnTo>
                  <a:lnTo>
                    <a:pt x="28" y="923"/>
                  </a:lnTo>
                  <a:lnTo>
                    <a:pt x="42" y="919"/>
                  </a:lnTo>
                  <a:lnTo>
                    <a:pt x="57" y="916"/>
                  </a:lnTo>
                  <a:lnTo>
                    <a:pt x="72" y="913"/>
                  </a:lnTo>
                  <a:lnTo>
                    <a:pt x="85" y="911"/>
                  </a:lnTo>
                  <a:lnTo>
                    <a:pt x="94" y="910"/>
                  </a:lnTo>
                  <a:lnTo>
                    <a:pt x="134" y="895"/>
                  </a:lnTo>
                  <a:lnTo>
                    <a:pt x="169" y="879"/>
                  </a:lnTo>
                  <a:lnTo>
                    <a:pt x="199" y="862"/>
                  </a:lnTo>
                  <a:lnTo>
                    <a:pt x="223" y="846"/>
                  </a:lnTo>
                  <a:lnTo>
                    <a:pt x="242" y="829"/>
                  </a:lnTo>
                  <a:lnTo>
                    <a:pt x="258" y="815"/>
                  </a:lnTo>
                  <a:lnTo>
                    <a:pt x="269" y="802"/>
                  </a:lnTo>
                  <a:lnTo>
                    <a:pt x="277" y="792"/>
                  </a:lnTo>
                  <a:lnTo>
                    <a:pt x="281" y="786"/>
                  </a:lnTo>
                  <a:lnTo>
                    <a:pt x="282" y="784"/>
                  </a:lnTo>
                  <a:lnTo>
                    <a:pt x="289" y="773"/>
                  </a:lnTo>
                  <a:lnTo>
                    <a:pt x="295" y="761"/>
                  </a:lnTo>
                  <a:lnTo>
                    <a:pt x="301" y="748"/>
                  </a:lnTo>
                  <a:lnTo>
                    <a:pt x="306" y="734"/>
                  </a:lnTo>
                  <a:lnTo>
                    <a:pt x="309" y="717"/>
                  </a:lnTo>
                  <a:lnTo>
                    <a:pt x="310" y="700"/>
                  </a:lnTo>
                  <a:lnTo>
                    <a:pt x="308" y="681"/>
                  </a:lnTo>
                  <a:lnTo>
                    <a:pt x="302" y="660"/>
                  </a:lnTo>
                  <a:lnTo>
                    <a:pt x="295" y="639"/>
                  </a:lnTo>
                  <a:lnTo>
                    <a:pt x="283" y="616"/>
                  </a:lnTo>
                  <a:lnTo>
                    <a:pt x="268" y="590"/>
                  </a:lnTo>
                  <a:lnTo>
                    <a:pt x="248" y="564"/>
                  </a:lnTo>
                  <a:lnTo>
                    <a:pt x="222" y="535"/>
                  </a:lnTo>
                  <a:lnTo>
                    <a:pt x="192" y="505"/>
                  </a:lnTo>
                  <a:lnTo>
                    <a:pt x="155" y="473"/>
                  </a:lnTo>
                  <a:lnTo>
                    <a:pt x="118" y="441"/>
                  </a:lnTo>
                  <a:lnTo>
                    <a:pt x="87" y="407"/>
                  </a:lnTo>
                  <a:lnTo>
                    <a:pt x="60" y="373"/>
                  </a:lnTo>
                  <a:lnTo>
                    <a:pt x="39" y="340"/>
                  </a:lnTo>
                  <a:lnTo>
                    <a:pt x="24" y="306"/>
                  </a:lnTo>
                  <a:lnTo>
                    <a:pt x="12" y="272"/>
                  </a:lnTo>
                  <a:lnTo>
                    <a:pt x="7" y="239"/>
                  </a:lnTo>
                  <a:lnTo>
                    <a:pt x="8" y="206"/>
                  </a:lnTo>
                  <a:lnTo>
                    <a:pt x="14" y="175"/>
                  </a:lnTo>
                  <a:lnTo>
                    <a:pt x="27" y="144"/>
                  </a:lnTo>
                  <a:lnTo>
                    <a:pt x="44" y="115"/>
                  </a:lnTo>
                  <a:lnTo>
                    <a:pt x="67" y="86"/>
                  </a:lnTo>
                  <a:lnTo>
                    <a:pt x="94" y="62"/>
                  </a:lnTo>
                  <a:lnTo>
                    <a:pt x="123" y="41"/>
                  </a:lnTo>
                  <a:lnTo>
                    <a:pt x="156" y="25"/>
                  </a:lnTo>
                  <a:lnTo>
                    <a:pt x="190" y="13"/>
                  </a:lnTo>
                  <a:lnTo>
                    <a:pt x="227" y="4"/>
                  </a:lnTo>
                  <a:lnTo>
                    <a:pt x="267" y="0"/>
                  </a:lnTo>
                  <a:lnTo>
                    <a:pt x="3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69" name="Freeform 21">
              <a:extLst>
                <a:ext uri="{FF2B5EF4-FFF2-40B4-BE49-F238E27FC236}">
                  <a16:creationId xmlns:a16="http://schemas.microsoft.com/office/drawing/2014/main" id="{D32677ED-7671-4C42-B2C8-1D30D29E3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638" y="1727200"/>
              <a:ext cx="41275" cy="39688"/>
            </a:xfrm>
            <a:custGeom>
              <a:avLst/>
              <a:gdLst>
                <a:gd name="T0" fmla="*/ 263 w 366"/>
                <a:gd name="T1" fmla="*/ 0 h 351"/>
                <a:gd name="T2" fmla="*/ 283 w 366"/>
                <a:gd name="T3" fmla="*/ 3 h 351"/>
                <a:gd name="T4" fmla="*/ 303 w 366"/>
                <a:gd name="T5" fmla="*/ 11 h 351"/>
                <a:gd name="T6" fmla="*/ 322 w 366"/>
                <a:gd name="T7" fmla="*/ 22 h 351"/>
                <a:gd name="T8" fmla="*/ 338 w 366"/>
                <a:gd name="T9" fmla="*/ 37 h 351"/>
                <a:gd name="T10" fmla="*/ 350 w 366"/>
                <a:gd name="T11" fmla="*/ 54 h 351"/>
                <a:gd name="T12" fmla="*/ 360 w 366"/>
                <a:gd name="T13" fmla="*/ 75 h 351"/>
                <a:gd name="T14" fmla="*/ 365 w 366"/>
                <a:gd name="T15" fmla="*/ 95 h 351"/>
                <a:gd name="T16" fmla="*/ 366 w 366"/>
                <a:gd name="T17" fmla="*/ 115 h 351"/>
                <a:gd name="T18" fmla="*/ 363 w 366"/>
                <a:gd name="T19" fmla="*/ 136 h 351"/>
                <a:gd name="T20" fmla="*/ 356 w 366"/>
                <a:gd name="T21" fmla="*/ 156 h 351"/>
                <a:gd name="T22" fmla="*/ 344 w 366"/>
                <a:gd name="T23" fmla="*/ 175 h 351"/>
                <a:gd name="T24" fmla="*/ 330 w 366"/>
                <a:gd name="T25" fmla="*/ 191 h 351"/>
                <a:gd name="T26" fmla="*/ 182 w 366"/>
                <a:gd name="T27" fmla="*/ 323 h 351"/>
                <a:gd name="T28" fmla="*/ 164 w 366"/>
                <a:gd name="T29" fmla="*/ 336 h 351"/>
                <a:gd name="T30" fmla="*/ 145 w 366"/>
                <a:gd name="T31" fmla="*/ 346 h 351"/>
                <a:gd name="T32" fmla="*/ 124 w 366"/>
                <a:gd name="T33" fmla="*/ 351 h 351"/>
                <a:gd name="T34" fmla="*/ 103 w 366"/>
                <a:gd name="T35" fmla="*/ 351 h 351"/>
                <a:gd name="T36" fmla="*/ 83 w 366"/>
                <a:gd name="T37" fmla="*/ 348 h 351"/>
                <a:gd name="T38" fmla="*/ 63 w 366"/>
                <a:gd name="T39" fmla="*/ 340 h 351"/>
                <a:gd name="T40" fmla="*/ 44 w 366"/>
                <a:gd name="T41" fmla="*/ 330 h 351"/>
                <a:gd name="T42" fmla="*/ 28 w 366"/>
                <a:gd name="T43" fmla="*/ 315 h 351"/>
                <a:gd name="T44" fmla="*/ 15 w 366"/>
                <a:gd name="T45" fmla="*/ 297 h 351"/>
                <a:gd name="T46" fmla="*/ 6 w 366"/>
                <a:gd name="T47" fmla="*/ 277 h 351"/>
                <a:gd name="T48" fmla="*/ 1 w 366"/>
                <a:gd name="T49" fmla="*/ 257 h 351"/>
                <a:gd name="T50" fmla="*/ 0 w 366"/>
                <a:gd name="T51" fmla="*/ 236 h 351"/>
                <a:gd name="T52" fmla="*/ 3 w 366"/>
                <a:gd name="T53" fmla="*/ 215 h 351"/>
                <a:gd name="T54" fmla="*/ 10 w 366"/>
                <a:gd name="T55" fmla="*/ 196 h 351"/>
                <a:gd name="T56" fmla="*/ 22 w 366"/>
                <a:gd name="T57" fmla="*/ 178 h 351"/>
                <a:gd name="T58" fmla="*/ 37 w 366"/>
                <a:gd name="T59" fmla="*/ 161 h 351"/>
                <a:gd name="T60" fmla="*/ 183 w 366"/>
                <a:gd name="T61" fmla="*/ 29 h 351"/>
                <a:gd name="T62" fmla="*/ 202 w 366"/>
                <a:gd name="T63" fmla="*/ 16 h 351"/>
                <a:gd name="T64" fmla="*/ 221 w 366"/>
                <a:gd name="T65" fmla="*/ 7 h 351"/>
                <a:gd name="T66" fmla="*/ 241 w 366"/>
                <a:gd name="T67" fmla="*/ 1 h 351"/>
                <a:gd name="T68" fmla="*/ 263 w 366"/>
                <a:gd name="T6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351">
                  <a:moveTo>
                    <a:pt x="263" y="0"/>
                  </a:moveTo>
                  <a:lnTo>
                    <a:pt x="283" y="3"/>
                  </a:lnTo>
                  <a:lnTo>
                    <a:pt x="303" y="11"/>
                  </a:lnTo>
                  <a:lnTo>
                    <a:pt x="322" y="22"/>
                  </a:lnTo>
                  <a:lnTo>
                    <a:pt x="338" y="37"/>
                  </a:lnTo>
                  <a:lnTo>
                    <a:pt x="350" y="54"/>
                  </a:lnTo>
                  <a:lnTo>
                    <a:pt x="360" y="75"/>
                  </a:lnTo>
                  <a:lnTo>
                    <a:pt x="365" y="95"/>
                  </a:lnTo>
                  <a:lnTo>
                    <a:pt x="366" y="115"/>
                  </a:lnTo>
                  <a:lnTo>
                    <a:pt x="363" y="136"/>
                  </a:lnTo>
                  <a:lnTo>
                    <a:pt x="356" y="156"/>
                  </a:lnTo>
                  <a:lnTo>
                    <a:pt x="344" y="175"/>
                  </a:lnTo>
                  <a:lnTo>
                    <a:pt x="330" y="191"/>
                  </a:lnTo>
                  <a:lnTo>
                    <a:pt x="182" y="323"/>
                  </a:lnTo>
                  <a:lnTo>
                    <a:pt x="164" y="336"/>
                  </a:lnTo>
                  <a:lnTo>
                    <a:pt x="145" y="346"/>
                  </a:lnTo>
                  <a:lnTo>
                    <a:pt x="124" y="351"/>
                  </a:lnTo>
                  <a:lnTo>
                    <a:pt x="103" y="351"/>
                  </a:lnTo>
                  <a:lnTo>
                    <a:pt x="83" y="348"/>
                  </a:lnTo>
                  <a:lnTo>
                    <a:pt x="63" y="340"/>
                  </a:lnTo>
                  <a:lnTo>
                    <a:pt x="44" y="330"/>
                  </a:lnTo>
                  <a:lnTo>
                    <a:pt x="28" y="315"/>
                  </a:lnTo>
                  <a:lnTo>
                    <a:pt x="15" y="297"/>
                  </a:lnTo>
                  <a:lnTo>
                    <a:pt x="6" y="277"/>
                  </a:lnTo>
                  <a:lnTo>
                    <a:pt x="1" y="257"/>
                  </a:lnTo>
                  <a:lnTo>
                    <a:pt x="0" y="236"/>
                  </a:lnTo>
                  <a:lnTo>
                    <a:pt x="3" y="215"/>
                  </a:lnTo>
                  <a:lnTo>
                    <a:pt x="10" y="196"/>
                  </a:lnTo>
                  <a:lnTo>
                    <a:pt x="22" y="178"/>
                  </a:lnTo>
                  <a:lnTo>
                    <a:pt x="37" y="161"/>
                  </a:lnTo>
                  <a:lnTo>
                    <a:pt x="183" y="29"/>
                  </a:lnTo>
                  <a:lnTo>
                    <a:pt x="202" y="16"/>
                  </a:lnTo>
                  <a:lnTo>
                    <a:pt x="221" y="7"/>
                  </a:lnTo>
                  <a:lnTo>
                    <a:pt x="241" y="1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D8D1346-90FF-2042-A0A9-1651CD87DBE8}"/>
              </a:ext>
            </a:extLst>
          </p:cNvPr>
          <p:cNvSpPr/>
          <p:nvPr/>
        </p:nvSpPr>
        <p:spPr>
          <a:xfrm>
            <a:off x="7255557" y="1861644"/>
            <a:ext cx="2743197" cy="1210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관리자 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UI/UX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출입이 허가된 외부인의 출입과 데이터 관리를 원활하게 하기 위한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UI/UX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제공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E582AE5D-FAC9-DF4B-93DE-E57605E08A55}"/>
              </a:ext>
            </a:extLst>
          </p:cNvPr>
          <p:cNvSpPr/>
          <p:nvPr/>
        </p:nvSpPr>
        <p:spPr>
          <a:xfrm>
            <a:off x="7255555" y="5244228"/>
            <a:ext cx="2743199" cy="1170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데이터 통계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수집한 데이터를 기본적으로 일별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월별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국가별로 통계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추가로 엑셀파일로 데이터 내보내기 가능</a:t>
            </a:r>
            <a:r>
              <a:rPr lang="en-US" altLang="ko-KR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99B55080-F45B-624F-B246-8C618104C07E}"/>
              </a:ext>
            </a:extLst>
          </p:cNvPr>
          <p:cNvSpPr/>
          <p:nvPr/>
        </p:nvSpPr>
        <p:spPr>
          <a:xfrm>
            <a:off x="2239396" y="1861644"/>
            <a:ext cx="2743197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외부인 출입 통제</a:t>
            </a:r>
          </a:p>
          <a:p>
            <a:pPr algn="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세종대학교 학생이나 관계자가 아닌 외부인의 자유로운 출입을 통제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C557AF4-511F-244B-9741-FBA99AA8CB74}"/>
              </a:ext>
            </a:extLst>
          </p:cNvPr>
          <p:cNvSpPr/>
          <p:nvPr/>
        </p:nvSpPr>
        <p:spPr>
          <a:xfrm>
            <a:off x="2239395" y="5244228"/>
            <a:ext cx="2743197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원활한 데이터 수집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기존의 수기작성에서 자동으로 데이터를 수집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</p:txBody>
      </p:sp>
      <p:sp>
        <p:nvSpPr>
          <p:cNvPr id="74" name="Freeform 11">
            <a:extLst>
              <a:ext uri="{FF2B5EF4-FFF2-40B4-BE49-F238E27FC236}">
                <a16:creationId xmlns:a16="http://schemas.microsoft.com/office/drawing/2014/main" id="{7AE37656-417A-0D4F-8BFE-CA0B352422B0}"/>
              </a:ext>
            </a:extLst>
          </p:cNvPr>
          <p:cNvSpPr>
            <a:spLocks noEditPoints="1"/>
          </p:cNvSpPr>
          <p:nvPr/>
        </p:nvSpPr>
        <p:spPr bwMode="auto">
          <a:xfrm>
            <a:off x="7798503" y="4527784"/>
            <a:ext cx="245832" cy="301813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33EFC47-5D60-1348-B4D3-134498D0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936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-1" y="154436"/>
            <a:ext cx="12192001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기능적 요구사항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F77B5A0-AA22-A548-93ED-6AEA950E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C1603D4-40F4-3843-B783-B2E010B56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0614"/>
              </p:ext>
            </p:extLst>
          </p:nvPr>
        </p:nvGraphicFramePr>
        <p:xfrm>
          <a:off x="1301513" y="1537798"/>
          <a:ext cx="9888925" cy="4351337"/>
        </p:xfrm>
        <a:graphic>
          <a:graphicData uri="http://schemas.openxmlformats.org/drawingml/2006/table">
            <a:tbl>
              <a:tblPr/>
              <a:tblGrid>
                <a:gridCol w="493787">
                  <a:extLst>
                    <a:ext uri="{9D8B030D-6E8A-4147-A177-3AD203B41FA5}">
                      <a16:colId xmlns:a16="http://schemas.microsoft.com/office/drawing/2014/main" val="2787483543"/>
                    </a:ext>
                  </a:extLst>
                </a:gridCol>
                <a:gridCol w="1886807">
                  <a:extLst>
                    <a:ext uri="{9D8B030D-6E8A-4147-A177-3AD203B41FA5}">
                      <a16:colId xmlns:a16="http://schemas.microsoft.com/office/drawing/2014/main" val="2682796090"/>
                    </a:ext>
                  </a:extLst>
                </a:gridCol>
                <a:gridCol w="7508331">
                  <a:extLst>
                    <a:ext uri="{9D8B030D-6E8A-4147-A177-3AD203B41FA5}">
                      <a16:colId xmlns:a16="http://schemas.microsoft.com/office/drawing/2014/main" val="4243496422"/>
                    </a:ext>
                  </a:extLst>
                </a:gridCol>
              </a:tblGrid>
              <a:tr h="417657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NO</a:t>
                      </a:r>
                      <a:endParaRPr lang="en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b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기능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b="1" dirty="0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정의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86184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01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우회 로그인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어플리케이션에 사용자가 입력한 학번과 비밀번호를 학교 데이터베이스에 간접 접근하여 학생의 정보를 인증 받는다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435046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02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실질 로그인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현재 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로그인을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 할 사용자의 정보를 서버로 요청하여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코드와 정보를 받는다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070797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03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en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QR </a:t>
                      </a: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태그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어플리케이션에 생성된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코드를 카메라 인식 모듈에 태그를 수행한다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755162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04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출입문 닫기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사용자가 출입문이 지나간 후 또는 사용자 인증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초 후에는 출입문을 자동으로 닫는다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1111677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05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출입문 열기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사용자가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태그 후 서버로 인증에 성공하거나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서버 시스템 관리자가 출입문 개방 버튼 클릭 시 출입문을 개방한다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23909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06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데이터 수집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사용자가 출입문을 지나갈 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떄에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 사용자의 정보를 데이터베이스에 저장한다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842839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07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일별</a:t>
                      </a:r>
                      <a:r>
                        <a:rPr lang="en-US" altLang="ko-KR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월별</a:t>
                      </a:r>
                      <a:r>
                        <a:rPr lang="en-US" altLang="ko-KR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국가별 통계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시스템 관리자가 현재까지 축적된 데이터를 기반으로 일별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월별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국가별 출입 횟수를 조회한다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751379"/>
                  </a:ext>
                </a:extLst>
              </a:tr>
              <a:tr h="491710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08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엑셀 출력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시스템 관리자가 서버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의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Excel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로 내보내기 버튼을 클릭하면 현재 정보를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Excel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로 저장한다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287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23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-1" y="154436"/>
            <a:ext cx="12192001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비기능적 요구사항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F77B5A0-AA22-A548-93ED-6AEA950E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C1603D4-40F4-3843-B783-B2E010B56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869788"/>
              </p:ext>
            </p:extLst>
          </p:nvPr>
        </p:nvGraphicFramePr>
        <p:xfrm>
          <a:off x="1301513" y="1777042"/>
          <a:ext cx="9888926" cy="3222305"/>
        </p:xfrm>
        <a:graphic>
          <a:graphicData uri="http://schemas.openxmlformats.org/drawingml/2006/table">
            <a:tbl>
              <a:tblPr/>
              <a:tblGrid>
                <a:gridCol w="493787">
                  <a:extLst>
                    <a:ext uri="{9D8B030D-6E8A-4147-A177-3AD203B41FA5}">
                      <a16:colId xmlns:a16="http://schemas.microsoft.com/office/drawing/2014/main" val="2787483543"/>
                    </a:ext>
                  </a:extLst>
                </a:gridCol>
                <a:gridCol w="1793289">
                  <a:extLst>
                    <a:ext uri="{9D8B030D-6E8A-4147-A177-3AD203B41FA5}">
                      <a16:colId xmlns:a16="http://schemas.microsoft.com/office/drawing/2014/main" val="2682796090"/>
                    </a:ext>
                  </a:extLst>
                </a:gridCol>
                <a:gridCol w="2536166">
                  <a:extLst>
                    <a:ext uri="{9D8B030D-6E8A-4147-A177-3AD203B41FA5}">
                      <a16:colId xmlns:a16="http://schemas.microsoft.com/office/drawing/2014/main" val="4243496422"/>
                    </a:ext>
                  </a:extLst>
                </a:gridCol>
                <a:gridCol w="5065684">
                  <a:extLst>
                    <a:ext uri="{9D8B030D-6E8A-4147-A177-3AD203B41FA5}">
                      <a16:colId xmlns:a16="http://schemas.microsoft.com/office/drawing/2014/main" val="2198909778"/>
                    </a:ext>
                  </a:extLst>
                </a:gridCol>
              </a:tblGrid>
              <a:tr h="690113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100" b="1" dirty="0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NO</a:t>
                      </a:r>
                      <a:endParaRPr lang="en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b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요구사항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100" b="1" dirty="0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유형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 예</a:t>
                      </a:r>
                      <a:endParaRPr lang="ko-KR" altLang="en-US" sz="11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86184"/>
                  </a:ext>
                </a:extLst>
              </a:tr>
              <a:tr h="844064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01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제품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사용성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 관리자는 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하루동안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유지되는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코드를 이용한다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  <a:endParaRPr lang="ko-KR" altLang="en-US" sz="11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435046"/>
                  </a:ext>
                </a:extLst>
              </a:tr>
              <a:tr h="844064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02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제품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신뢰성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effectLst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서버와 어플리케이션이 개인정보를 주고받기때문에 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RSA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암호화를 한다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  <a:endParaRPr lang="ko-KR" altLang="en-US" sz="11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070797"/>
                  </a:ext>
                </a:extLst>
              </a:tr>
              <a:tr h="844064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00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03</a:t>
                      </a:r>
                      <a:endParaRPr lang="ko-KR" altLang="en-US" sz="17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조직</a:t>
                      </a:r>
                      <a:endParaRPr lang="ko-KR" altLang="en-US" sz="1700" b="1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구현</a:t>
                      </a:r>
                      <a:endParaRPr lang="ko-KR" altLang="en-US" sz="17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Http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통신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(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학생인증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socket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통신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각 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모듈간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 통신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  <a:endParaRPr lang="ko-KR" altLang="en-US" sz="11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7551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78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DD585368-750C-4A4A-BA04-8A64C3FCA202}"/>
              </a:ext>
            </a:extLst>
          </p:cNvPr>
          <p:cNvSpPr/>
          <p:nvPr/>
        </p:nvSpPr>
        <p:spPr>
          <a:xfrm>
            <a:off x="1336499" y="6868057"/>
            <a:ext cx="603580" cy="1424933"/>
          </a:xfrm>
          <a:custGeom>
            <a:avLst/>
            <a:gdLst>
              <a:gd name="connsiteX0" fmla="*/ 746548 w 746548"/>
              <a:gd name="connsiteY0" fmla="*/ 0 h 2086376"/>
              <a:gd name="connsiteX1" fmla="*/ 746548 w 746548"/>
              <a:gd name="connsiteY1" fmla="*/ 2086376 h 2086376"/>
              <a:gd name="connsiteX2" fmla="*/ 707193 w 746548"/>
              <a:gd name="connsiteY2" fmla="*/ 2080164 h 2086376"/>
              <a:gd name="connsiteX3" fmla="*/ 648550 w 746548"/>
              <a:gd name="connsiteY3" fmla="*/ 2069169 h 2086376"/>
              <a:gd name="connsiteX4" fmla="*/ 122267 w 746548"/>
              <a:gd name="connsiteY4" fmla="*/ 1710341 h 2086376"/>
              <a:gd name="connsiteX5" fmla="*/ 50502 w 746548"/>
              <a:gd name="connsiteY5" fmla="*/ 944839 h 2086376"/>
              <a:gd name="connsiteX6" fmla="*/ 655885 w 746548"/>
              <a:gd name="connsiteY6" fmla="*/ 50500 h 2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6548" h="2086376">
                <a:moveTo>
                  <a:pt x="746548" y="0"/>
                </a:moveTo>
                <a:lnTo>
                  <a:pt x="746548" y="2086376"/>
                </a:lnTo>
                <a:lnTo>
                  <a:pt x="707193" y="2080164"/>
                </a:lnTo>
                <a:cubicBezTo>
                  <a:pt x="686349" y="2076583"/>
                  <a:pt x="666741" y="2072907"/>
                  <a:pt x="648550" y="2069169"/>
                </a:cubicBezTo>
                <a:cubicBezTo>
                  <a:pt x="357499" y="2009365"/>
                  <a:pt x="217955" y="1893743"/>
                  <a:pt x="122267" y="1710341"/>
                </a:cubicBezTo>
                <a:cubicBezTo>
                  <a:pt x="26580" y="1526939"/>
                  <a:pt x="-57147" y="1231902"/>
                  <a:pt x="50502" y="944839"/>
                </a:cubicBezTo>
                <a:cubicBezTo>
                  <a:pt x="144694" y="693659"/>
                  <a:pt x="394566" y="237959"/>
                  <a:pt x="655885" y="50500"/>
                </a:cubicBezTo>
                <a:close/>
              </a:path>
            </a:pathLst>
          </a:custGeom>
          <a:solidFill>
            <a:srgbClr val="D3A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자유형 71">
            <a:extLst>
              <a:ext uri="{FF2B5EF4-FFF2-40B4-BE49-F238E27FC236}">
                <a16:creationId xmlns:a16="http://schemas.microsoft.com/office/drawing/2014/main" id="{DC128A2E-54C3-4E68-AE1D-443AD2099641}"/>
              </a:ext>
            </a:extLst>
          </p:cNvPr>
          <p:cNvSpPr/>
          <p:nvPr/>
        </p:nvSpPr>
        <p:spPr>
          <a:xfrm>
            <a:off x="-462014" y="7011706"/>
            <a:ext cx="3017288" cy="2535222"/>
          </a:xfrm>
          <a:custGeom>
            <a:avLst/>
            <a:gdLst>
              <a:gd name="connsiteX0" fmla="*/ 778260 w 1845612"/>
              <a:gd name="connsiteY0" fmla="*/ 55 h 1970706"/>
              <a:gd name="connsiteX1" fmla="*/ 1162050 w 1845612"/>
              <a:gd name="connsiteY1" fmla="*/ 46656 h 1970706"/>
              <a:gd name="connsiteX2" fmla="*/ 1428750 w 1845612"/>
              <a:gd name="connsiteY2" fmla="*/ 218106 h 1970706"/>
              <a:gd name="connsiteX3" fmla="*/ 1828800 w 1845612"/>
              <a:gd name="connsiteY3" fmla="*/ 1361106 h 1970706"/>
              <a:gd name="connsiteX4" fmla="*/ 1458516 w 1845612"/>
              <a:gd name="connsiteY4" fmla="*/ 1963563 h 1970706"/>
              <a:gd name="connsiteX5" fmla="*/ 1451302 w 1845612"/>
              <a:gd name="connsiteY5" fmla="*/ 1970706 h 1970706"/>
              <a:gd name="connsiteX6" fmla="*/ 0 w 1845612"/>
              <a:gd name="connsiteY6" fmla="*/ 1970706 h 1970706"/>
              <a:gd name="connsiteX7" fmla="*/ 0 w 1845612"/>
              <a:gd name="connsiteY7" fmla="*/ 376756 h 1970706"/>
              <a:gd name="connsiteX8" fmla="*/ 40481 w 1845612"/>
              <a:gd name="connsiteY8" fmla="*/ 346694 h 1970706"/>
              <a:gd name="connsiteX9" fmla="*/ 495300 w 1845612"/>
              <a:gd name="connsiteY9" fmla="*/ 46656 h 1970706"/>
              <a:gd name="connsiteX10" fmla="*/ 778260 w 1845612"/>
              <a:gd name="connsiteY10" fmla="*/ 55 h 1970706"/>
              <a:gd name="connsiteX0" fmla="*/ 778260 w 1944531"/>
              <a:gd name="connsiteY0" fmla="*/ 55 h 1970706"/>
              <a:gd name="connsiteX1" fmla="*/ 1162050 w 1944531"/>
              <a:gd name="connsiteY1" fmla="*/ 46656 h 1970706"/>
              <a:gd name="connsiteX2" fmla="*/ 1428750 w 1944531"/>
              <a:gd name="connsiteY2" fmla="*/ 218106 h 1970706"/>
              <a:gd name="connsiteX3" fmla="*/ 1930400 w 1944531"/>
              <a:gd name="connsiteY3" fmla="*/ 1221406 h 1970706"/>
              <a:gd name="connsiteX4" fmla="*/ 1458516 w 1944531"/>
              <a:gd name="connsiteY4" fmla="*/ 1963563 h 1970706"/>
              <a:gd name="connsiteX5" fmla="*/ 1451302 w 1944531"/>
              <a:gd name="connsiteY5" fmla="*/ 1970706 h 1970706"/>
              <a:gd name="connsiteX6" fmla="*/ 0 w 1944531"/>
              <a:gd name="connsiteY6" fmla="*/ 1970706 h 1970706"/>
              <a:gd name="connsiteX7" fmla="*/ 0 w 1944531"/>
              <a:gd name="connsiteY7" fmla="*/ 376756 h 1970706"/>
              <a:gd name="connsiteX8" fmla="*/ 40481 w 1944531"/>
              <a:gd name="connsiteY8" fmla="*/ 346694 h 1970706"/>
              <a:gd name="connsiteX9" fmla="*/ 495300 w 1944531"/>
              <a:gd name="connsiteY9" fmla="*/ 46656 h 1970706"/>
              <a:gd name="connsiteX10" fmla="*/ 778260 w 1944531"/>
              <a:gd name="connsiteY10" fmla="*/ 55 h 1970706"/>
              <a:gd name="connsiteX0" fmla="*/ 778260 w 1981288"/>
              <a:gd name="connsiteY0" fmla="*/ 55 h 1970706"/>
              <a:gd name="connsiteX1" fmla="*/ 1162050 w 1981288"/>
              <a:gd name="connsiteY1" fmla="*/ 46656 h 1970706"/>
              <a:gd name="connsiteX2" fmla="*/ 1428750 w 1981288"/>
              <a:gd name="connsiteY2" fmla="*/ 218106 h 1970706"/>
              <a:gd name="connsiteX3" fmla="*/ 1930400 w 1981288"/>
              <a:gd name="connsiteY3" fmla="*/ 1221406 h 1970706"/>
              <a:gd name="connsiteX4" fmla="*/ 1458516 w 1981288"/>
              <a:gd name="connsiteY4" fmla="*/ 1963563 h 1970706"/>
              <a:gd name="connsiteX5" fmla="*/ 1451302 w 1981288"/>
              <a:gd name="connsiteY5" fmla="*/ 1970706 h 1970706"/>
              <a:gd name="connsiteX6" fmla="*/ 0 w 1981288"/>
              <a:gd name="connsiteY6" fmla="*/ 1970706 h 1970706"/>
              <a:gd name="connsiteX7" fmla="*/ 0 w 1981288"/>
              <a:gd name="connsiteY7" fmla="*/ 376756 h 1970706"/>
              <a:gd name="connsiteX8" fmla="*/ 40481 w 1981288"/>
              <a:gd name="connsiteY8" fmla="*/ 346694 h 1970706"/>
              <a:gd name="connsiteX9" fmla="*/ 495300 w 1981288"/>
              <a:gd name="connsiteY9" fmla="*/ 46656 h 1970706"/>
              <a:gd name="connsiteX10" fmla="*/ 778260 w 1981288"/>
              <a:gd name="connsiteY10" fmla="*/ 55 h 1970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81288" h="1970706">
                <a:moveTo>
                  <a:pt x="778260" y="55"/>
                </a:moveTo>
                <a:cubicBezTo>
                  <a:pt x="929134" y="-1465"/>
                  <a:pt x="1064816" y="28797"/>
                  <a:pt x="1162050" y="46656"/>
                </a:cubicBezTo>
                <a:cubicBezTo>
                  <a:pt x="1317625" y="75231"/>
                  <a:pt x="1300692" y="22314"/>
                  <a:pt x="1428750" y="218106"/>
                </a:cubicBezTo>
                <a:cubicBezTo>
                  <a:pt x="1556808" y="413898"/>
                  <a:pt x="2157811" y="914401"/>
                  <a:pt x="1930400" y="1221406"/>
                </a:cubicBezTo>
                <a:cubicBezTo>
                  <a:pt x="1803400" y="1392856"/>
                  <a:pt x="1640681" y="1765919"/>
                  <a:pt x="1458516" y="1963563"/>
                </a:cubicBezTo>
                <a:lnTo>
                  <a:pt x="1451302" y="1970706"/>
                </a:lnTo>
                <a:lnTo>
                  <a:pt x="0" y="1970706"/>
                </a:lnTo>
                <a:lnTo>
                  <a:pt x="0" y="376756"/>
                </a:lnTo>
                <a:lnTo>
                  <a:pt x="40481" y="346694"/>
                </a:lnTo>
                <a:cubicBezTo>
                  <a:pt x="200819" y="224456"/>
                  <a:pt x="366713" y="91106"/>
                  <a:pt x="495300" y="46656"/>
                </a:cubicBezTo>
                <a:cubicBezTo>
                  <a:pt x="591741" y="13319"/>
                  <a:pt x="687735" y="966"/>
                  <a:pt x="778260" y="55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9DE5E16-52AC-6341-97A0-9027E089D693}"/>
              </a:ext>
            </a:extLst>
          </p:cNvPr>
          <p:cNvGrpSpPr/>
          <p:nvPr/>
        </p:nvGrpSpPr>
        <p:grpSpPr>
          <a:xfrm>
            <a:off x="2164293" y="1717152"/>
            <a:ext cx="4029250" cy="6562165"/>
            <a:chOff x="2143050" y="1678193"/>
            <a:chExt cx="4029250" cy="6562165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681A1C9-6DA6-624E-8DB5-3BD35FA53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43050" y="1678193"/>
              <a:ext cx="4029250" cy="656216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007DA02-84A0-284A-B975-2B72BC6A9474}"/>
                </a:ext>
              </a:extLst>
            </p:cNvPr>
            <p:cNvSpPr txBox="1"/>
            <p:nvPr/>
          </p:nvSpPr>
          <p:spPr>
            <a:xfrm>
              <a:off x="3439217" y="4170067"/>
              <a:ext cx="1665345" cy="2000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ko-KR" sz="700" dirty="0"/>
                <a:t>14011262</a:t>
              </a:r>
              <a:endParaRPr kumimoji="1" lang="ko-KR" altLang="en-US" sz="7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8F1FD64-8B23-2841-B26A-2092F2922233}"/>
                    </a:ext>
                  </a:extLst>
                </p:cNvPr>
                <p:cNvSpPr txBox="1"/>
                <p:nvPr/>
              </p:nvSpPr>
              <p:spPr>
                <a:xfrm>
                  <a:off x="3439217" y="4603821"/>
                  <a:ext cx="1665345" cy="20210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kumimoji="1" lang="en-US" altLang="ko-KR" sz="700" b="0" i="1" smtClean="0">
                            <a:latin typeface="Cambria Math" panose="02040503050406030204" pitchFamily="18" charset="0"/>
                          </a:rPr>
                          <m:t>●</m:t>
                        </m:r>
                        <m:r>
                          <a:rPr kumimoji="1" lang="en-US" altLang="ko-KR" sz="700" i="1">
                            <a:latin typeface="Cambria Math" panose="02040503050406030204" pitchFamily="18" charset="0"/>
                          </a:rPr>
                          <m:t>●●●</m:t>
                        </m:r>
                      </m:oMath>
                    </m:oMathPara>
                  </a14:m>
                  <a:endParaRPr kumimoji="1" lang="ko-KR" altLang="en-US" sz="700" dirty="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8F1FD64-8B23-2841-B26A-2092F29222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39217" y="4603821"/>
                  <a:ext cx="1665345" cy="202107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0818C17-A667-6646-A3C7-3CA6633ADE43}"/>
              </a:ext>
            </a:extLst>
          </p:cNvPr>
          <p:cNvGrpSpPr/>
          <p:nvPr/>
        </p:nvGrpSpPr>
        <p:grpSpPr>
          <a:xfrm>
            <a:off x="6144008" y="4359632"/>
            <a:ext cx="867733" cy="3372566"/>
            <a:chOff x="6219613" y="3847435"/>
            <a:chExt cx="867733" cy="3372566"/>
          </a:xfrm>
        </p:grpSpPr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3B27817D-BFFB-4A9A-977A-C35E73C0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613" y="3847435"/>
              <a:ext cx="867733" cy="3372566"/>
            </a:xfrm>
            <a:custGeom>
              <a:avLst/>
              <a:gdLst>
                <a:gd name="T0" fmla="*/ 438 w 1234"/>
                <a:gd name="T1" fmla="*/ 44 h 5674"/>
                <a:gd name="T2" fmla="*/ 684 w 1234"/>
                <a:gd name="T3" fmla="*/ 195 h 5674"/>
                <a:gd name="T4" fmla="*/ 795 w 1234"/>
                <a:gd name="T5" fmla="*/ 360 h 5674"/>
                <a:gd name="T6" fmla="*/ 850 w 1234"/>
                <a:gd name="T7" fmla="*/ 581 h 5674"/>
                <a:gd name="T8" fmla="*/ 846 w 1234"/>
                <a:gd name="T9" fmla="*/ 811 h 5674"/>
                <a:gd name="T10" fmla="*/ 745 w 1234"/>
                <a:gd name="T11" fmla="*/ 986 h 5674"/>
                <a:gd name="T12" fmla="*/ 575 w 1234"/>
                <a:gd name="T13" fmla="*/ 1145 h 5674"/>
                <a:gd name="T14" fmla="*/ 396 w 1234"/>
                <a:gd name="T15" fmla="*/ 1243 h 5674"/>
                <a:gd name="T16" fmla="*/ 684 w 1234"/>
                <a:gd name="T17" fmla="*/ 1505 h 5674"/>
                <a:gd name="T18" fmla="*/ 810 w 1234"/>
                <a:gd name="T19" fmla="*/ 1575 h 5674"/>
                <a:gd name="T20" fmla="*/ 1069 w 1234"/>
                <a:gd name="T21" fmla="*/ 1773 h 5674"/>
                <a:gd name="T22" fmla="*/ 1219 w 1234"/>
                <a:gd name="T23" fmla="*/ 2106 h 5674"/>
                <a:gd name="T24" fmla="*/ 1210 w 1234"/>
                <a:gd name="T25" fmla="*/ 2463 h 5674"/>
                <a:gd name="T26" fmla="*/ 1043 w 1234"/>
                <a:gd name="T27" fmla="*/ 2725 h 5674"/>
                <a:gd name="T28" fmla="*/ 882 w 1234"/>
                <a:gd name="T29" fmla="*/ 2815 h 5674"/>
                <a:gd name="T30" fmla="*/ 669 w 1234"/>
                <a:gd name="T31" fmla="*/ 2851 h 5674"/>
                <a:gd name="T32" fmla="*/ 550 w 1234"/>
                <a:gd name="T33" fmla="*/ 2872 h 5674"/>
                <a:gd name="T34" fmla="*/ 788 w 1234"/>
                <a:gd name="T35" fmla="*/ 3201 h 5674"/>
                <a:gd name="T36" fmla="*/ 1054 w 1234"/>
                <a:gd name="T37" fmla="*/ 3611 h 5674"/>
                <a:gd name="T38" fmla="*/ 1112 w 1234"/>
                <a:gd name="T39" fmla="*/ 3872 h 5674"/>
                <a:gd name="T40" fmla="*/ 1088 w 1234"/>
                <a:gd name="T41" fmla="*/ 4061 h 5674"/>
                <a:gd name="T42" fmla="*/ 936 w 1234"/>
                <a:gd name="T43" fmla="*/ 4300 h 5674"/>
                <a:gd name="T44" fmla="*/ 647 w 1234"/>
                <a:gd name="T45" fmla="*/ 4415 h 5674"/>
                <a:gd name="T46" fmla="*/ 487 w 1234"/>
                <a:gd name="T47" fmla="*/ 4429 h 5674"/>
                <a:gd name="T48" fmla="*/ 808 w 1234"/>
                <a:gd name="T49" fmla="*/ 4677 h 5674"/>
                <a:gd name="T50" fmla="*/ 964 w 1234"/>
                <a:gd name="T51" fmla="*/ 4929 h 5674"/>
                <a:gd name="T52" fmla="*/ 972 w 1234"/>
                <a:gd name="T53" fmla="*/ 5103 h 5674"/>
                <a:gd name="T54" fmla="*/ 903 w 1234"/>
                <a:gd name="T55" fmla="*/ 5311 h 5674"/>
                <a:gd name="T56" fmla="*/ 759 w 1234"/>
                <a:gd name="T57" fmla="*/ 5479 h 5674"/>
                <a:gd name="T58" fmla="*/ 558 w 1234"/>
                <a:gd name="T59" fmla="*/ 5599 h 5674"/>
                <a:gd name="T60" fmla="*/ 320 w 1234"/>
                <a:gd name="T61" fmla="*/ 5665 h 5674"/>
                <a:gd name="T62" fmla="*/ 108 w 1234"/>
                <a:gd name="T63" fmla="*/ 5672 h 5674"/>
                <a:gd name="T64" fmla="*/ 90 w 1234"/>
                <a:gd name="T65" fmla="*/ 5636 h 5674"/>
                <a:gd name="T66" fmla="*/ 68 w 1234"/>
                <a:gd name="T67" fmla="*/ 5469 h 5674"/>
                <a:gd name="T68" fmla="*/ 18 w 1234"/>
                <a:gd name="T69" fmla="*/ 5236 h 5674"/>
                <a:gd name="T70" fmla="*/ 38 w 1234"/>
                <a:gd name="T71" fmla="*/ 4850 h 5674"/>
                <a:gd name="T72" fmla="*/ 98 w 1234"/>
                <a:gd name="T73" fmla="*/ 4258 h 5674"/>
                <a:gd name="T74" fmla="*/ 0 w 1234"/>
                <a:gd name="T75" fmla="*/ 3944 h 5674"/>
                <a:gd name="T76" fmla="*/ 18 w 1234"/>
                <a:gd name="T77" fmla="*/ 3339 h 5674"/>
                <a:gd name="T78" fmla="*/ 180 w 1234"/>
                <a:gd name="T79" fmla="*/ 2917 h 5674"/>
                <a:gd name="T80" fmla="*/ 202 w 1234"/>
                <a:gd name="T81" fmla="*/ 2740 h 5674"/>
                <a:gd name="T82" fmla="*/ 162 w 1234"/>
                <a:gd name="T83" fmla="*/ 2665 h 5674"/>
                <a:gd name="T84" fmla="*/ 124 w 1234"/>
                <a:gd name="T85" fmla="*/ 2482 h 5674"/>
                <a:gd name="T86" fmla="*/ 127 w 1234"/>
                <a:gd name="T87" fmla="*/ 1881 h 5674"/>
                <a:gd name="T88" fmla="*/ 198 w 1234"/>
                <a:gd name="T89" fmla="*/ 1513 h 5674"/>
                <a:gd name="T90" fmla="*/ 219 w 1234"/>
                <a:gd name="T91" fmla="*/ 1439 h 5674"/>
                <a:gd name="T92" fmla="*/ 213 w 1234"/>
                <a:gd name="T93" fmla="*/ 1215 h 5674"/>
                <a:gd name="T94" fmla="*/ 205 w 1234"/>
                <a:gd name="T95" fmla="*/ 1036 h 5674"/>
                <a:gd name="T96" fmla="*/ 211 w 1234"/>
                <a:gd name="T97" fmla="*/ 781 h 5674"/>
                <a:gd name="T98" fmla="*/ 234 w 1234"/>
                <a:gd name="T99" fmla="*/ 0 h 5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4" h="5674">
                  <a:moveTo>
                    <a:pt x="234" y="0"/>
                  </a:moveTo>
                  <a:lnTo>
                    <a:pt x="306" y="9"/>
                  </a:lnTo>
                  <a:lnTo>
                    <a:pt x="438" y="44"/>
                  </a:lnTo>
                  <a:lnTo>
                    <a:pt x="558" y="97"/>
                  </a:lnTo>
                  <a:lnTo>
                    <a:pt x="637" y="152"/>
                  </a:lnTo>
                  <a:lnTo>
                    <a:pt x="684" y="195"/>
                  </a:lnTo>
                  <a:lnTo>
                    <a:pt x="728" y="244"/>
                  </a:lnTo>
                  <a:lnTo>
                    <a:pt x="764" y="299"/>
                  </a:lnTo>
                  <a:lnTo>
                    <a:pt x="795" y="360"/>
                  </a:lnTo>
                  <a:lnTo>
                    <a:pt x="820" y="427"/>
                  </a:lnTo>
                  <a:lnTo>
                    <a:pt x="838" y="500"/>
                  </a:lnTo>
                  <a:lnTo>
                    <a:pt x="850" y="581"/>
                  </a:lnTo>
                  <a:lnTo>
                    <a:pt x="854" y="667"/>
                  </a:lnTo>
                  <a:lnTo>
                    <a:pt x="851" y="761"/>
                  </a:lnTo>
                  <a:lnTo>
                    <a:pt x="846" y="811"/>
                  </a:lnTo>
                  <a:lnTo>
                    <a:pt x="830" y="849"/>
                  </a:lnTo>
                  <a:lnTo>
                    <a:pt x="791" y="919"/>
                  </a:lnTo>
                  <a:lnTo>
                    <a:pt x="745" y="986"/>
                  </a:lnTo>
                  <a:lnTo>
                    <a:pt x="694" y="1045"/>
                  </a:lnTo>
                  <a:lnTo>
                    <a:pt x="638" y="1098"/>
                  </a:lnTo>
                  <a:lnTo>
                    <a:pt x="575" y="1145"/>
                  </a:lnTo>
                  <a:lnTo>
                    <a:pt x="507" y="1189"/>
                  </a:lnTo>
                  <a:lnTo>
                    <a:pt x="435" y="1226"/>
                  </a:lnTo>
                  <a:lnTo>
                    <a:pt x="396" y="1243"/>
                  </a:lnTo>
                  <a:lnTo>
                    <a:pt x="486" y="1311"/>
                  </a:lnTo>
                  <a:lnTo>
                    <a:pt x="608" y="1425"/>
                  </a:lnTo>
                  <a:lnTo>
                    <a:pt x="684" y="1505"/>
                  </a:lnTo>
                  <a:lnTo>
                    <a:pt x="720" y="1549"/>
                  </a:lnTo>
                  <a:lnTo>
                    <a:pt x="751" y="1556"/>
                  </a:lnTo>
                  <a:lnTo>
                    <a:pt x="810" y="1575"/>
                  </a:lnTo>
                  <a:lnTo>
                    <a:pt x="890" y="1613"/>
                  </a:lnTo>
                  <a:lnTo>
                    <a:pt x="987" y="1686"/>
                  </a:lnTo>
                  <a:lnTo>
                    <a:pt x="1069" y="1773"/>
                  </a:lnTo>
                  <a:lnTo>
                    <a:pt x="1135" y="1876"/>
                  </a:lnTo>
                  <a:lnTo>
                    <a:pt x="1185" y="1988"/>
                  </a:lnTo>
                  <a:lnTo>
                    <a:pt x="1219" y="2106"/>
                  </a:lnTo>
                  <a:lnTo>
                    <a:pt x="1234" y="2227"/>
                  </a:lnTo>
                  <a:lnTo>
                    <a:pt x="1232" y="2348"/>
                  </a:lnTo>
                  <a:lnTo>
                    <a:pt x="1210" y="2463"/>
                  </a:lnTo>
                  <a:lnTo>
                    <a:pt x="1168" y="2570"/>
                  </a:lnTo>
                  <a:lnTo>
                    <a:pt x="1105" y="2665"/>
                  </a:lnTo>
                  <a:lnTo>
                    <a:pt x="1043" y="2725"/>
                  </a:lnTo>
                  <a:lnTo>
                    <a:pt x="994" y="2760"/>
                  </a:lnTo>
                  <a:lnTo>
                    <a:pt x="941" y="2790"/>
                  </a:lnTo>
                  <a:lnTo>
                    <a:pt x="882" y="2815"/>
                  </a:lnTo>
                  <a:lnTo>
                    <a:pt x="817" y="2833"/>
                  </a:lnTo>
                  <a:lnTo>
                    <a:pt x="745" y="2846"/>
                  </a:lnTo>
                  <a:lnTo>
                    <a:pt x="669" y="2851"/>
                  </a:lnTo>
                  <a:lnTo>
                    <a:pt x="585" y="2849"/>
                  </a:lnTo>
                  <a:lnTo>
                    <a:pt x="540" y="2845"/>
                  </a:lnTo>
                  <a:lnTo>
                    <a:pt x="550" y="2872"/>
                  </a:lnTo>
                  <a:lnTo>
                    <a:pt x="579" y="2927"/>
                  </a:lnTo>
                  <a:lnTo>
                    <a:pt x="637" y="3013"/>
                  </a:lnTo>
                  <a:lnTo>
                    <a:pt x="788" y="3201"/>
                  </a:lnTo>
                  <a:lnTo>
                    <a:pt x="948" y="3414"/>
                  </a:lnTo>
                  <a:lnTo>
                    <a:pt x="1016" y="3529"/>
                  </a:lnTo>
                  <a:lnTo>
                    <a:pt x="1054" y="3611"/>
                  </a:lnTo>
                  <a:lnTo>
                    <a:pt x="1083" y="3695"/>
                  </a:lnTo>
                  <a:lnTo>
                    <a:pt x="1103" y="3781"/>
                  </a:lnTo>
                  <a:lnTo>
                    <a:pt x="1112" y="3872"/>
                  </a:lnTo>
                  <a:lnTo>
                    <a:pt x="1106" y="3967"/>
                  </a:lnTo>
                  <a:lnTo>
                    <a:pt x="1098" y="4016"/>
                  </a:lnTo>
                  <a:lnTo>
                    <a:pt x="1088" y="4061"/>
                  </a:lnTo>
                  <a:lnTo>
                    <a:pt x="1053" y="4148"/>
                  </a:lnTo>
                  <a:lnTo>
                    <a:pt x="1003" y="4229"/>
                  </a:lnTo>
                  <a:lnTo>
                    <a:pt x="936" y="4300"/>
                  </a:lnTo>
                  <a:lnTo>
                    <a:pt x="854" y="4357"/>
                  </a:lnTo>
                  <a:lnTo>
                    <a:pt x="758" y="4396"/>
                  </a:lnTo>
                  <a:lnTo>
                    <a:pt x="647" y="4415"/>
                  </a:lnTo>
                  <a:lnTo>
                    <a:pt x="520" y="4408"/>
                  </a:lnTo>
                  <a:lnTo>
                    <a:pt x="450" y="4393"/>
                  </a:lnTo>
                  <a:lnTo>
                    <a:pt x="487" y="4429"/>
                  </a:lnTo>
                  <a:lnTo>
                    <a:pt x="566" y="4495"/>
                  </a:lnTo>
                  <a:lnTo>
                    <a:pt x="690" y="4585"/>
                  </a:lnTo>
                  <a:lnTo>
                    <a:pt x="808" y="4677"/>
                  </a:lnTo>
                  <a:lnTo>
                    <a:pt x="874" y="4748"/>
                  </a:lnTo>
                  <a:lnTo>
                    <a:pt x="929" y="4830"/>
                  </a:lnTo>
                  <a:lnTo>
                    <a:pt x="964" y="4929"/>
                  </a:lnTo>
                  <a:lnTo>
                    <a:pt x="972" y="4988"/>
                  </a:lnTo>
                  <a:lnTo>
                    <a:pt x="975" y="5027"/>
                  </a:lnTo>
                  <a:lnTo>
                    <a:pt x="972" y="5103"/>
                  </a:lnTo>
                  <a:lnTo>
                    <a:pt x="959" y="5177"/>
                  </a:lnTo>
                  <a:lnTo>
                    <a:pt x="936" y="5246"/>
                  </a:lnTo>
                  <a:lnTo>
                    <a:pt x="903" y="5311"/>
                  </a:lnTo>
                  <a:lnTo>
                    <a:pt x="863" y="5371"/>
                  </a:lnTo>
                  <a:lnTo>
                    <a:pt x="814" y="5427"/>
                  </a:lnTo>
                  <a:lnTo>
                    <a:pt x="759" y="5479"/>
                  </a:lnTo>
                  <a:lnTo>
                    <a:pt x="697" y="5524"/>
                  </a:lnTo>
                  <a:lnTo>
                    <a:pt x="630" y="5564"/>
                  </a:lnTo>
                  <a:lnTo>
                    <a:pt x="558" y="5599"/>
                  </a:lnTo>
                  <a:lnTo>
                    <a:pt x="481" y="5628"/>
                  </a:lnTo>
                  <a:lnTo>
                    <a:pt x="402" y="5649"/>
                  </a:lnTo>
                  <a:lnTo>
                    <a:pt x="320" y="5665"/>
                  </a:lnTo>
                  <a:lnTo>
                    <a:pt x="236" y="5674"/>
                  </a:lnTo>
                  <a:lnTo>
                    <a:pt x="152" y="5674"/>
                  </a:lnTo>
                  <a:lnTo>
                    <a:pt x="108" y="5672"/>
                  </a:lnTo>
                  <a:lnTo>
                    <a:pt x="110" y="5656"/>
                  </a:lnTo>
                  <a:lnTo>
                    <a:pt x="100" y="5639"/>
                  </a:lnTo>
                  <a:lnTo>
                    <a:pt x="90" y="5636"/>
                  </a:lnTo>
                  <a:lnTo>
                    <a:pt x="91" y="5603"/>
                  </a:lnTo>
                  <a:lnTo>
                    <a:pt x="85" y="5545"/>
                  </a:lnTo>
                  <a:lnTo>
                    <a:pt x="68" y="5469"/>
                  </a:lnTo>
                  <a:lnTo>
                    <a:pt x="38" y="5373"/>
                  </a:lnTo>
                  <a:lnTo>
                    <a:pt x="22" y="5295"/>
                  </a:lnTo>
                  <a:lnTo>
                    <a:pt x="18" y="5236"/>
                  </a:lnTo>
                  <a:lnTo>
                    <a:pt x="18" y="5204"/>
                  </a:lnTo>
                  <a:lnTo>
                    <a:pt x="18" y="5005"/>
                  </a:lnTo>
                  <a:lnTo>
                    <a:pt x="38" y="4850"/>
                  </a:lnTo>
                  <a:lnTo>
                    <a:pt x="84" y="4573"/>
                  </a:lnTo>
                  <a:lnTo>
                    <a:pt x="101" y="4382"/>
                  </a:lnTo>
                  <a:lnTo>
                    <a:pt x="98" y="4258"/>
                  </a:lnTo>
                  <a:lnTo>
                    <a:pt x="77" y="4134"/>
                  </a:lnTo>
                  <a:lnTo>
                    <a:pt x="33" y="4007"/>
                  </a:lnTo>
                  <a:lnTo>
                    <a:pt x="0" y="3944"/>
                  </a:lnTo>
                  <a:lnTo>
                    <a:pt x="0" y="3457"/>
                  </a:lnTo>
                  <a:lnTo>
                    <a:pt x="5" y="3415"/>
                  </a:lnTo>
                  <a:lnTo>
                    <a:pt x="18" y="3339"/>
                  </a:lnTo>
                  <a:lnTo>
                    <a:pt x="48" y="3234"/>
                  </a:lnTo>
                  <a:lnTo>
                    <a:pt x="128" y="3045"/>
                  </a:lnTo>
                  <a:lnTo>
                    <a:pt x="180" y="2917"/>
                  </a:lnTo>
                  <a:lnTo>
                    <a:pt x="190" y="2895"/>
                  </a:lnTo>
                  <a:lnTo>
                    <a:pt x="202" y="2823"/>
                  </a:lnTo>
                  <a:lnTo>
                    <a:pt x="202" y="2740"/>
                  </a:lnTo>
                  <a:lnTo>
                    <a:pt x="189" y="2691"/>
                  </a:lnTo>
                  <a:lnTo>
                    <a:pt x="173" y="2669"/>
                  </a:lnTo>
                  <a:lnTo>
                    <a:pt x="162" y="2665"/>
                  </a:lnTo>
                  <a:lnTo>
                    <a:pt x="150" y="2613"/>
                  </a:lnTo>
                  <a:lnTo>
                    <a:pt x="130" y="2540"/>
                  </a:lnTo>
                  <a:lnTo>
                    <a:pt x="124" y="2482"/>
                  </a:lnTo>
                  <a:lnTo>
                    <a:pt x="126" y="2449"/>
                  </a:lnTo>
                  <a:lnTo>
                    <a:pt x="126" y="1945"/>
                  </a:lnTo>
                  <a:lnTo>
                    <a:pt x="127" y="1881"/>
                  </a:lnTo>
                  <a:lnTo>
                    <a:pt x="139" y="1768"/>
                  </a:lnTo>
                  <a:lnTo>
                    <a:pt x="172" y="1612"/>
                  </a:lnTo>
                  <a:lnTo>
                    <a:pt x="198" y="1513"/>
                  </a:lnTo>
                  <a:lnTo>
                    <a:pt x="205" y="1504"/>
                  </a:lnTo>
                  <a:lnTo>
                    <a:pt x="215" y="1481"/>
                  </a:lnTo>
                  <a:lnTo>
                    <a:pt x="219" y="1439"/>
                  </a:lnTo>
                  <a:lnTo>
                    <a:pt x="213" y="1338"/>
                  </a:lnTo>
                  <a:lnTo>
                    <a:pt x="216" y="1279"/>
                  </a:lnTo>
                  <a:lnTo>
                    <a:pt x="213" y="1215"/>
                  </a:lnTo>
                  <a:lnTo>
                    <a:pt x="219" y="1107"/>
                  </a:lnTo>
                  <a:lnTo>
                    <a:pt x="215" y="1060"/>
                  </a:lnTo>
                  <a:lnTo>
                    <a:pt x="205" y="1036"/>
                  </a:lnTo>
                  <a:lnTo>
                    <a:pt x="198" y="1027"/>
                  </a:lnTo>
                  <a:lnTo>
                    <a:pt x="198" y="991"/>
                  </a:lnTo>
                  <a:lnTo>
                    <a:pt x="211" y="781"/>
                  </a:lnTo>
                  <a:lnTo>
                    <a:pt x="229" y="394"/>
                  </a:lnTo>
                  <a:lnTo>
                    <a:pt x="235" y="129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자유형 59">
              <a:extLst>
                <a:ext uri="{FF2B5EF4-FFF2-40B4-BE49-F238E27FC236}">
                  <a16:creationId xmlns:a16="http://schemas.microsoft.com/office/drawing/2014/main" id="{4D9EAC43-BE77-4A52-B3CB-70E6A4A6B5B9}"/>
                </a:ext>
              </a:extLst>
            </p:cNvPr>
            <p:cNvSpPr/>
            <p:nvPr/>
          </p:nvSpPr>
          <p:spPr>
            <a:xfrm>
              <a:off x="6375149" y="4558535"/>
              <a:ext cx="152012" cy="42804"/>
            </a:xfrm>
            <a:custGeom>
              <a:avLst/>
              <a:gdLst>
                <a:gd name="connsiteX0" fmla="*/ 114300 w 114300"/>
                <a:gd name="connsiteY0" fmla="*/ 0 h 38100"/>
                <a:gd name="connsiteX1" fmla="*/ 0 w 114300"/>
                <a:gd name="connsiteY1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00" h="38100">
                  <a:moveTo>
                    <a:pt x="114300" y="0"/>
                  </a:moveTo>
                  <a:lnTo>
                    <a:pt x="0" y="3810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자유형 60">
              <a:extLst>
                <a:ext uri="{FF2B5EF4-FFF2-40B4-BE49-F238E27FC236}">
                  <a16:creationId xmlns:a16="http://schemas.microsoft.com/office/drawing/2014/main" id="{0CF5F133-7210-4915-90BF-925F86B4C1F2}"/>
                </a:ext>
              </a:extLst>
            </p:cNvPr>
            <p:cNvSpPr/>
            <p:nvPr/>
          </p:nvSpPr>
          <p:spPr>
            <a:xfrm>
              <a:off x="6358258" y="5386071"/>
              <a:ext cx="219572" cy="114143"/>
            </a:xfrm>
            <a:custGeom>
              <a:avLst/>
              <a:gdLst>
                <a:gd name="connsiteX0" fmla="*/ 165100 w 165100"/>
                <a:gd name="connsiteY0" fmla="*/ 101600 h 101600"/>
                <a:gd name="connsiteX1" fmla="*/ 0 w 1651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100" h="101600">
                  <a:moveTo>
                    <a:pt x="1651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61">
              <a:extLst>
                <a:ext uri="{FF2B5EF4-FFF2-40B4-BE49-F238E27FC236}">
                  <a16:creationId xmlns:a16="http://schemas.microsoft.com/office/drawing/2014/main" id="{156C8D8D-7A6A-4998-8282-5A1E4104A93B}"/>
                </a:ext>
              </a:extLst>
            </p:cNvPr>
            <p:cNvSpPr/>
            <p:nvPr/>
          </p:nvSpPr>
          <p:spPr>
            <a:xfrm>
              <a:off x="6392039" y="6342018"/>
              <a:ext cx="135122" cy="114143"/>
            </a:xfrm>
            <a:custGeom>
              <a:avLst/>
              <a:gdLst>
                <a:gd name="connsiteX0" fmla="*/ 101600 w 101600"/>
                <a:gd name="connsiteY0" fmla="*/ 101600 h 101600"/>
                <a:gd name="connsiteX1" fmla="*/ 0 w 1016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" h="101600">
                  <a:moveTo>
                    <a:pt x="1016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1940079" y="1131339"/>
            <a:ext cx="4451793" cy="7733793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8BFB0D6-6C33-D945-8A58-07162C9A61DE}"/>
              </a:ext>
            </a:extLst>
          </p:cNvPr>
          <p:cNvSpPr/>
          <p:nvPr/>
        </p:nvSpPr>
        <p:spPr>
          <a:xfrm>
            <a:off x="7011741" y="3356938"/>
            <a:ext cx="4952233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Part 3. USE CASE 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4435F7C-F744-6A4E-B2E0-7A275AB505CE}"/>
              </a:ext>
            </a:extLst>
          </p:cNvPr>
          <p:cNvGrpSpPr/>
          <p:nvPr/>
        </p:nvGrpSpPr>
        <p:grpSpPr>
          <a:xfrm rot="3357499">
            <a:off x="-285646" y="2717296"/>
            <a:ext cx="3508932" cy="6533135"/>
            <a:chOff x="-798250" y="2891253"/>
            <a:chExt cx="3508932" cy="6533135"/>
          </a:xfrm>
        </p:grpSpPr>
        <p:sp>
          <p:nvSpPr>
            <p:cNvPr id="29" name="자유형 117">
              <a:extLst>
                <a:ext uri="{FF2B5EF4-FFF2-40B4-BE49-F238E27FC236}">
                  <a16:creationId xmlns:a16="http://schemas.microsoft.com/office/drawing/2014/main" id="{506CA859-D472-42AE-979E-519C67156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-798250" y="2891253"/>
              <a:ext cx="3508932" cy="6533135"/>
            </a:xfrm>
            <a:custGeom>
              <a:avLst/>
              <a:gdLst>
                <a:gd name="connsiteX0" fmla="*/ 10225 w 2304124"/>
                <a:gd name="connsiteY0" fmla="*/ 3729484 h 5078407"/>
                <a:gd name="connsiteX1" fmla="*/ 14747 w 2304124"/>
                <a:gd name="connsiteY1" fmla="*/ 3732724 h 5078407"/>
                <a:gd name="connsiteX2" fmla="*/ 20737 w 2304124"/>
                <a:gd name="connsiteY2" fmla="*/ 3739593 h 5078407"/>
                <a:gd name="connsiteX3" fmla="*/ 0 w 2304124"/>
                <a:gd name="connsiteY3" fmla="*/ 3713705 h 5078407"/>
                <a:gd name="connsiteX4" fmla="*/ 6452 w 2304124"/>
                <a:gd name="connsiteY4" fmla="*/ 3725856 h 5078407"/>
                <a:gd name="connsiteX5" fmla="*/ 10225 w 2304124"/>
                <a:gd name="connsiteY5" fmla="*/ 3729484 h 5078407"/>
                <a:gd name="connsiteX6" fmla="*/ 0 w 2304124"/>
                <a:gd name="connsiteY6" fmla="*/ 3722157 h 5078407"/>
                <a:gd name="connsiteX7" fmla="*/ 1624638 w 2304124"/>
                <a:gd name="connsiteY7" fmla="*/ 0 h 5078407"/>
                <a:gd name="connsiteX8" fmla="*/ 1639672 w 2304124"/>
                <a:gd name="connsiteY8" fmla="*/ 1871 h 5078407"/>
                <a:gd name="connsiteX9" fmla="*/ 1654851 w 2304124"/>
                <a:gd name="connsiteY9" fmla="*/ 9493 h 5078407"/>
                <a:gd name="connsiteX10" fmla="*/ 1698221 w 2304124"/>
                <a:gd name="connsiteY10" fmla="*/ 19164 h 5078407"/>
                <a:gd name="connsiteX11" fmla="*/ 1719338 w 2304124"/>
                <a:gd name="connsiteY11" fmla="*/ 25889 h 5078407"/>
                <a:gd name="connsiteX12" fmla="*/ 1726728 w 2304124"/>
                <a:gd name="connsiteY12" fmla="*/ 26706 h 5078407"/>
                <a:gd name="connsiteX13" fmla="*/ 1730234 w 2304124"/>
                <a:gd name="connsiteY13" fmla="*/ 27689 h 5078407"/>
                <a:gd name="connsiteX14" fmla="*/ 1751896 w 2304124"/>
                <a:gd name="connsiteY14" fmla="*/ 45538 h 5078407"/>
                <a:gd name="connsiteX15" fmla="*/ 1815668 w 2304124"/>
                <a:gd name="connsiteY15" fmla="*/ 217446 h 5078407"/>
                <a:gd name="connsiteX16" fmla="*/ 1835077 w 2304124"/>
                <a:gd name="connsiteY16" fmla="*/ 372718 h 5078407"/>
                <a:gd name="connsiteX17" fmla="*/ 1836464 w 2304124"/>
                <a:gd name="connsiteY17" fmla="*/ 487266 h 5078407"/>
                <a:gd name="connsiteX18" fmla="*/ 1835206 w 2304124"/>
                <a:gd name="connsiteY18" fmla="*/ 592138 h 5078407"/>
                <a:gd name="connsiteX19" fmla="*/ 1831318 w 2304124"/>
                <a:gd name="connsiteY19" fmla="*/ 602837 h 5078407"/>
                <a:gd name="connsiteX20" fmla="*/ 1829014 w 2304124"/>
                <a:gd name="connsiteY20" fmla="*/ 625554 h 5078407"/>
                <a:gd name="connsiteX21" fmla="*/ 1831779 w 2304124"/>
                <a:gd name="connsiteY21" fmla="*/ 677860 h 5078407"/>
                <a:gd name="connsiteX22" fmla="*/ 1830396 w 2304124"/>
                <a:gd name="connsiteY22" fmla="*/ 710089 h 5078407"/>
                <a:gd name="connsiteX23" fmla="*/ 1831779 w 2304124"/>
                <a:gd name="connsiteY23" fmla="*/ 746017 h 5078407"/>
                <a:gd name="connsiteX24" fmla="*/ 1827170 w 2304124"/>
                <a:gd name="connsiteY24" fmla="*/ 809945 h 5078407"/>
                <a:gd name="connsiteX25" fmla="*/ 1809659 w 2304124"/>
                <a:gd name="connsiteY25" fmla="*/ 895537 h 5078407"/>
                <a:gd name="connsiteX26" fmla="*/ 1796987 w 2304124"/>
                <a:gd name="connsiteY26" fmla="*/ 951541 h 5078407"/>
                <a:gd name="connsiteX27" fmla="*/ 1790996 w 2304124"/>
                <a:gd name="connsiteY27" fmla="*/ 976373 h 5078407"/>
                <a:gd name="connsiteX28" fmla="*/ 1772562 w 2304124"/>
                <a:gd name="connsiteY28" fmla="*/ 1020754 h 5078407"/>
                <a:gd name="connsiteX29" fmla="*/ 1763807 w 2304124"/>
                <a:gd name="connsiteY29" fmla="*/ 1042944 h 5078407"/>
                <a:gd name="connsiteX30" fmla="*/ 1759199 w 2304124"/>
                <a:gd name="connsiteY30" fmla="*/ 1079927 h 5078407"/>
                <a:gd name="connsiteX31" fmla="*/ 1758649 w 2304124"/>
                <a:gd name="connsiteY31" fmla="*/ 1089443 h 5078407"/>
                <a:gd name="connsiteX32" fmla="*/ 1734058 w 2304124"/>
                <a:gd name="connsiteY32" fmla="*/ 1168395 h 5078407"/>
                <a:gd name="connsiteX33" fmla="*/ 1713420 w 2304124"/>
                <a:gd name="connsiteY33" fmla="*/ 1300157 h 5078407"/>
                <a:gd name="connsiteX34" fmla="*/ 1700720 w 2304124"/>
                <a:gd name="connsiteY34" fmla="*/ 1693857 h 5078407"/>
                <a:gd name="connsiteX35" fmla="*/ 1726120 w 2304124"/>
                <a:gd name="connsiteY35" fmla="*/ 1973257 h 5078407"/>
                <a:gd name="connsiteX36" fmla="*/ 1802320 w 2304124"/>
                <a:gd name="connsiteY36" fmla="*/ 2214557 h 5078407"/>
                <a:gd name="connsiteX37" fmla="*/ 1805594 w 2304124"/>
                <a:gd name="connsiteY37" fmla="*/ 2217482 h 5078407"/>
                <a:gd name="connsiteX38" fmla="*/ 1817954 w 2304124"/>
                <a:gd name="connsiteY38" fmla="*/ 2259711 h 5078407"/>
                <a:gd name="connsiteX39" fmla="*/ 1837309 w 2304124"/>
                <a:gd name="connsiteY39" fmla="*/ 2355341 h 5078407"/>
                <a:gd name="connsiteX40" fmla="*/ 1846986 w 2304124"/>
                <a:gd name="connsiteY40" fmla="*/ 2423497 h 5078407"/>
                <a:gd name="connsiteX41" fmla="*/ 1852977 w 2304124"/>
                <a:gd name="connsiteY41" fmla="*/ 2493767 h 5078407"/>
                <a:gd name="connsiteX42" fmla="*/ 1855742 w 2304124"/>
                <a:gd name="connsiteY42" fmla="*/ 2567734 h 5078407"/>
                <a:gd name="connsiteX43" fmla="*/ 1854820 w 2304124"/>
                <a:gd name="connsiteY43" fmla="*/ 2606831 h 5078407"/>
                <a:gd name="connsiteX44" fmla="*/ 1857125 w 2304124"/>
                <a:gd name="connsiteY44" fmla="*/ 2697177 h 5078407"/>
                <a:gd name="connsiteX45" fmla="*/ 1853899 w 2304124"/>
                <a:gd name="connsiteY45" fmla="*/ 2837187 h 5078407"/>
                <a:gd name="connsiteX46" fmla="*/ 1857585 w 2304124"/>
                <a:gd name="connsiteY46" fmla="*/ 2925421 h 5078407"/>
                <a:gd name="connsiteX47" fmla="*/ 1863576 w 2304124"/>
                <a:gd name="connsiteY47" fmla="*/ 2965046 h 5078407"/>
                <a:gd name="connsiteX48" fmla="*/ 1864498 w 2304124"/>
                <a:gd name="connsiteY48" fmla="*/ 3082338 h 5078407"/>
                <a:gd name="connsiteX49" fmla="*/ 1858967 w 2304124"/>
                <a:gd name="connsiteY49" fmla="*/ 3251407 h 5078407"/>
                <a:gd name="connsiteX50" fmla="*/ 1847908 w 2304124"/>
                <a:gd name="connsiteY50" fmla="*/ 3356546 h 5078407"/>
                <a:gd name="connsiteX51" fmla="*/ 1838231 w 2304124"/>
                <a:gd name="connsiteY51" fmla="*/ 3405682 h 5078407"/>
                <a:gd name="connsiteX52" fmla="*/ 1835926 w 2304124"/>
                <a:gd name="connsiteY52" fmla="*/ 3410965 h 5078407"/>
                <a:gd name="connsiteX53" fmla="*/ 1831318 w 2304124"/>
                <a:gd name="connsiteY53" fmla="*/ 3424702 h 5078407"/>
                <a:gd name="connsiteX54" fmla="*/ 1829014 w 2304124"/>
                <a:gd name="connsiteY54" fmla="*/ 3449005 h 5078407"/>
                <a:gd name="connsiteX55" fmla="*/ 1831779 w 2304124"/>
                <a:gd name="connsiteY55" fmla="*/ 3505010 h 5078407"/>
                <a:gd name="connsiteX56" fmla="*/ 1830396 w 2304124"/>
                <a:gd name="connsiteY56" fmla="*/ 3539352 h 5078407"/>
                <a:gd name="connsiteX57" fmla="*/ 1829014 w 2304124"/>
                <a:gd name="connsiteY57" fmla="*/ 3579505 h 5078407"/>
                <a:gd name="connsiteX58" fmla="*/ 1822562 w 2304124"/>
                <a:gd name="connsiteY58" fmla="*/ 3673022 h 5078407"/>
                <a:gd name="connsiteX59" fmla="*/ 1806433 w 2304124"/>
                <a:gd name="connsiteY59" fmla="*/ 3825184 h 5078407"/>
                <a:gd name="connsiteX60" fmla="*/ 1796987 w 2304124"/>
                <a:gd name="connsiteY60" fmla="*/ 3921870 h 5078407"/>
                <a:gd name="connsiteX61" fmla="*/ 1792378 w 2304124"/>
                <a:gd name="connsiteY61" fmla="*/ 3936135 h 5078407"/>
                <a:gd name="connsiteX62" fmla="*/ 1787309 w 2304124"/>
                <a:gd name="connsiteY62" fmla="*/ 3977875 h 5078407"/>
                <a:gd name="connsiteX63" fmla="*/ 1787309 w 2304124"/>
                <a:gd name="connsiteY63" fmla="*/ 4023840 h 5078407"/>
                <a:gd name="connsiteX64" fmla="*/ 1792378 w 2304124"/>
                <a:gd name="connsiteY64" fmla="*/ 4065579 h 5078407"/>
                <a:gd name="connsiteX65" fmla="*/ 1796987 w 2304124"/>
                <a:gd name="connsiteY65" fmla="*/ 4079844 h 5078407"/>
                <a:gd name="connsiteX66" fmla="*/ 1796987 w 2304124"/>
                <a:gd name="connsiteY66" fmla="*/ 4113130 h 5078407"/>
                <a:gd name="connsiteX67" fmla="*/ 1796526 w 2304124"/>
                <a:gd name="connsiteY67" fmla="*/ 4140604 h 5078407"/>
                <a:gd name="connsiteX68" fmla="*/ 1801595 w 2304124"/>
                <a:gd name="connsiteY68" fmla="*/ 4176002 h 5078407"/>
                <a:gd name="connsiteX69" fmla="*/ 1809659 w 2304124"/>
                <a:gd name="connsiteY69" fmla="*/ 4188154 h 5078407"/>
                <a:gd name="connsiteX70" fmla="*/ 1817032 w 2304124"/>
                <a:gd name="connsiteY70" fmla="*/ 4194494 h 5078407"/>
                <a:gd name="connsiteX71" fmla="*/ 1821641 w 2304124"/>
                <a:gd name="connsiteY71" fmla="*/ 4196607 h 5078407"/>
                <a:gd name="connsiteX72" fmla="*/ 1837309 w 2304124"/>
                <a:gd name="connsiteY72" fmla="*/ 4230950 h 5078407"/>
                <a:gd name="connsiteX73" fmla="*/ 1872792 w 2304124"/>
                <a:gd name="connsiteY73" fmla="*/ 4294879 h 5078407"/>
                <a:gd name="connsiteX74" fmla="*/ 1915419 w 2304124"/>
                <a:gd name="connsiteY74" fmla="*/ 4352468 h 5078407"/>
                <a:gd name="connsiteX75" fmla="*/ 1966340 w 2304124"/>
                <a:gd name="connsiteY75" fmla="*/ 4401604 h 5078407"/>
                <a:gd name="connsiteX76" fmla="*/ 2024864 w 2304124"/>
                <a:gd name="connsiteY76" fmla="*/ 4442286 h 5078407"/>
                <a:gd name="connsiteX77" fmla="*/ 2091914 w 2304124"/>
                <a:gd name="connsiteY77" fmla="*/ 4475571 h 5078407"/>
                <a:gd name="connsiteX78" fmla="*/ 2169102 w 2304124"/>
                <a:gd name="connsiteY78" fmla="*/ 4497761 h 5078407"/>
                <a:gd name="connsiteX79" fmla="*/ 2256429 w 2304124"/>
                <a:gd name="connsiteY79" fmla="*/ 4510441 h 5078407"/>
                <a:gd name="connsiteX80" fmla="*/ 2304124 w 2304124"/>
                <a:gd name="connsiteY80" fmla="*/ 4512555 h 5078407"/>
                <a:gd name="connsiteX81" fmla="*/ 2304124 w 2304124"/>
                <a:gd name="connsiteY81" fmla="*/ 4520480 h 5078407"/>
                <a:gd name="connsiteX82" fmla="*/ 2275092 w 2304124"/>
                <a:gd name="connsiteY82" fmla="*/ 4554294 h 5078407"/>
                <a:gd name="connsiteX83" fmla="*/ 2211729 w 2304124"/>
                <a:gd name="connsiteY83" fmla="*/ 4617694 h 5078407"/>
                <a:gd name="connsiteX84" fmla="*/ 2112882 w 2304124"/>
                <a:gd name="connsiteY84" fmla="*/ 4709097 h 5078407"/>
                <a:gd name="connsiteX85" fmla="*/ 2046754 w 2304124"/>
                <a:gd name="connsiteY85" fmla="*/ 4770385 h 5078407"/>
                <a:gd name="connsiteX86" fmla="*/ 2011500 w 2304124"/>
                <a:gd name="connsiteY86" fmla="*/ 4796802 h 5078407"/>
                <a:gd name="connsiteX87" fmla="*/ 1955510 w 2304124"/>
                <a:gd name="connsiteY87" fmla="*/ 4834843 h 5078407"/>
                <a:gd name="connsiteX88" fmla="*/ 1916340 w 2304124"/>
                <a:gd name="connsiteY88" fmla="*/ 4857561 h 5078407"/>
                <a:gd name="connsiteX89" fmla="*/ 1875096 w 2304124"/>
                <a:gd name="connsiteY89" fmla="*/ 4877638 h 5078407"/>
                <a:gd name="connsiteX90" fmla="*/ 1830396 w 2304124"/>
                <a:gd name="connsiteY90" fmla="*/ 4892960 h 5078407"/>
                <a:gd name="connsiteX91" fmla="*/ 1783162 w 2304124"/>
                <a:gd name="connsiteY91" fmla="*/ 4904583 h 5078407"/>
                <a:gd name="connsiteX92" fmla="*/ 1732471 w 2304124"/>
                <a:gd name="connsiteY92" fmla="*/ 4910923 h 5078407"/>
                <a:gd name="connsiteX93" fmla="*/ 1705052 w 2304124"/>
                <a:gd name="connsiteY93" fmla="*/ 4911980 h 5078407"/>
                <a:gd name="connsiteX94" fmla="*/ 1681550 w 2304124"/>
                <a:gd name="connsiteY94" fmla="*/ 4910395 h 5078407"/>
                <a:gd name="connsiteX95" fmla="*/ 1631551 w 2304124"/>
                <a:gd name="connsiteY95" fmla="*/ 4899828 h 5078407"/>
                <a:gd name="connsiteX96" fmla="*/ 1581782 w 2304124"/>
                <a:gd name="connsiteY96" fmla="*/ 4888204 h 5078407"/>
                <a:gd name="connsiteX97" fmla="*/ 1546067 w 2304124"/>
                <a:gd name="connsiteY97" fmla="*/ 4883450 h 5078407"/>
                <a:gd name="connsiteX98" fmla="*/ 1524409 w 2304124"/>
                <a:gd name="connsiteY98" fmla="*/ 4885034 h 5078407"/>
                <a:gd name="connsiteX99" fmla="*/ 1514270 w 2304124"/>
                <a:gd name="connsiteY99" fmla="*/ 4886620 h 5078407"/>
                <a:gd name="connsiteX100" fmla="*/ 1509662 w 2304124"/>
                <a:gd name="connsiteY100" fmla="*/ 4885034 h 5078407"/>
                <a:gd name="connsiteX101" fmla="*/ 1499063 w 2304124"/>
                <a:gd name="connsiteY101" fmla="*/ 4883978 h 5078407"/>
                <a:gd name="connsiteX102" fmla="*/ 1480861 w 2304124"/>
                <a:gd name="connsiteY102" fmla="*/ 4889790 h 5078407"/>
                <a:gd name="connsiteX103" fmla="*/ 1456898 w 2304124"/>
                <a:gd name="connsiteY103" fmla="*/ 4906168 h 5078407"/>
                <a:gd name="connsiteX104" fmla="*/ 1437082 w 2304124"/>
                <a:gd name="connsiteY104" fmla="*/ 4926245 h 5078407"/>
                <a:gd name="connsiteX105" fmla="*/ 1431092 w 2304124"/>
                <a:gd name="connsiteY105" fmla="*/ 4936284 h 5078407"/>
                <a:gd name="connsiteX106" fmla="*/ 1428327 w 2304124"/>
                <a:gd name="connsiteY106" fmla="*/ 4942096 h 5078407"/>
                <a:gd name="connsiteX107" fmla="*/ 1420262 w 2304124"/>
                <a:gd name="connsiteY107" fmla="*/ 4951077 h 5078407"/>
                <a:gd name="connsiteX108" fmla="*/ 1414271 w 2304124"/>
                <a:gd name="connsiteY108" fmla="*/ 4953191 h 5078407"/>
                <a:gd name="connsiteX109" fmla="*/ 1414271 w 2304124"/>
                <a:gd name="connsiteY109" fmla="*/ 4946851 h 5078407"/>
                <a:gd name="connsiteX110" fmla="*/ 1408280 w 2304124"/>
                <a:gd name="connsiteY110" fmla="*/ 4947379 h 5078407"/>
                <a:gd name="connsiteX111" fmla="*/ 1388926 w 2304124"/>
                <a:gd name="connsiteY111" fmla="*/ 4969569 h 5078407"/>
                <a:gd name="connsiteX112" fmla="*/ 1348834 w 2304124"/>
                <a:gd name="connsiteY112" fmla="*/ 5022404 h 5078407"/>
                <a:gd name="connsiteX113" fmla="*/ 1314503 w 2304124"/>
                <a:gd name="connsiteY113" fmla="*/ 5058859 h 5078407"/>
                <a:gd name="connsiteX114" fmla="*/ 1291922 w 2304124"/>
                <a:gd name="connsiteY114" fmla="*/ 5075237 h 5078407"/>
                <a:gd name="connsiteX115" fmla="*/ 1281323 w 2304124"/>
                <a:gd name="connsiteY115" fmla="*/ 5078407 h 5078407"/>
                <a:gd name="connsiteX116" fmla="*/ 1272107 w 2304124"/>
                <a:gd name="connsiteY116" fmla="*/ 5073124 h 5078407"/>
                <a:gd name="connsiteX117" fmla="*/ 1258052 w 2304124"/>
                <a:gd name="connsiteY117" fmla="*/ 5057802 h 5078407"/>
                <a:gd name="connsiteX118" fmla="*/ 1246070 w 2304124"/>
                <a:gd name="connsiteY118" fmla="*/ 5040367 h 5078407"/>
                <a:gd name="connsiteX119" fmla="*/ 1232246 w 2304124"/>
                <a:gd name="connsiteY119" fmla="*/ 5025045 h 5078407"/>
                <a:gd name="connsiteX120" fmla="*/ 1222568 w 2304124"/>
                <a:gd name="connsiteY120" fmla="*/ 5019761 h 5078407"/>
                <a:gd name="connsiteX121" fmla="*/ 1214273 w 2304124"/>
                <a:gd name="connsiteY121" fmla="*/ 5001797 h 5078407"/>
                <a:gd name="connsiteX122" fmla="*/ 1192154 w 2304124"/>
                <a:gd name="connsiteY122" fmla="*/ 4969569 h 5078407"/>
                <a:gd name="connsiteX123" fmla="*/ 1166578 w 2304124"/>
                <a:gd name="connsiteY123" fmla="*/ 4941039 h 5078407"/>
                <a:gd name="connsiteX124" fmla="*/ 1138007 w 2304124"/>
                <a:gd name="connsiteY124" fmla="*/ 4915150 h 5078407"/>
                <a:gd name="connsiteX125" fmla="*/ 1122800 w 2304124"/>
                <a:gd name="connsiteY125" fmla="*/ 4903526 h 5078407"/>
                <a:gd name="connsiteX126" fmla="*/ 1058975 w 2304124"/>
                <a:gd name="connsiteY126" fmla="*/ 4831673 h 5078407"/>
                <a:gd name="connsiteX127" fmla="*/ 927179 w 2304124"/>
                <a:gd name="connsiteY127" fmla="*/ 4689549 h 5078407"/>
                <a:gd name="connsiteX128" fmla="*/ 856443 w 2304124"/>
                <a:gd name="connsiteY128" fmla="*/ 4620336 h 5078407"/>
                <a:gd name="connsiteX129" fmla="*/ 836167 w 2304124"/>
                <a:gd name="connsiteY129" fmla="*/ 4599203 h 5078407"/>
                <a:gd name="connsiteX130" fmla="*/ 799070 w 2304124"/>
                <a:gd name="connsiteY130" fmla="*/ 4564861 h 5078407"/>
                <a:gd name="connsiteX131" fmla="*/ 771881 w 2304124"/>
                <a:gd name="connsiteY131" fmla="*/ 4549539 h 5078407"/>
                <a:gd name="connsiteX132" fmla="*/ 756675 w 2304124"/>
                <a:gd name="connsiteY132" fmla="*/ 4545841 h 5078407"/>
                <a:gd name="connsiteX133" fmla="*/ 753449 w 2304124"/>
                <a:gd name="connsiteY133" fmla="*/ 4531575 h 5078407"/>
                <a:gd name="connsiteX134" fmla="*/ 741467 w 2304124"/>
                <a:gd name="connsiteY134" fmla="*/ 4508328 h 5078407"/>
                <a:gd name="connsiteX135" fmla="*/ 716813 w 2304124"/>
                <a:gd name="connsiteY135" fmla="*/ 4479269 h 5078407"/>
                <a:gd name="connsiteX136" fmla="*/ 678104 w 2304124"/>
                <a:gd name="connsiteY136" fmla="*/ 4447569 h 5078407"/>
                <a:gd name="connsiteX137" fmla="*/ 651607 w 2304124"/>
                <a:gd name="connsiteY137" fmla="*/ 4420624 h 5078407"/>
                <a:gd name="connsiteX138" fmla="*/ 637782 w 2304124"/>
                <a:gd name="connsiteY138" fmla="*/ 4400019 h 5078407"/>
                <a:gd name="connsiteX139" fmla="*/ 632252 w 2304124"/>
                <a:gd name="connsiteY139" fmla="*/ 4387338 h 5078407"/>
                <a:gd name="connsiteX140" fmla="*/ 615202 w 2304124"/>
                <a:gd name="connsiteY140" fmla="*/ 4379942 h 5078407"/>
                <a:gd name="connsiteX141" fmla="*/ 584326 w 2304124"/>
                <a:gd name="connsiteY141" fmla="*/ 4360393 h 5078407"/>
                <a:gd name="connsiteX142" fmla="*/ 544926 w 2304124"/>
                <a:gd name="connsiteY142" fmla="*/ 4324465 h 5078407"/>
                <a:gd name="connsiteX143" fmla="*/ 496309 w 2304124"/>
                <a:gd name="connsiteY143" fmla="*/ 4273745 h 5078407"/>
                <a:gd name="connsiteX144" fmla="*/ 455756 w 2304124"/>
                <a:gd name="connsiteY144" fmla="*/ 4239403 h 5078407"/>
                <a:gd name="connsiteX145" fmla="*/ 425341 w 2304124"/>
                <a:gd name="connsiteY145" fmla="*/ 4220383 h 5078407"/>
                <a:gd name="connsiteX146" fmla="*/ 407139 w 2304124"/>
                <a:gd name="connsiteY146" fmla="*/ 4213514 h 5078407"/>
                <a:gd name="connsiteX147" fmla="*/ 393314 w 2304124"/>
                <a:gd name="connsiteY147" fmla="*/ 4189739 h 5078407"/>
                <a:gd name="connsiteX148" fmla="*/ 361978 w 2304124"/>
                <a:gd name="connsiteY148" fmla="*/ 4147472 h 5078407"/>
                <a:gd name="connsiteX149" fmla="*/ 311518 w 2304124"/>
                <a:gd name="connsiteY149" fmla="*/ 4087241 h 5078407"/>
                <a:gd name="connsiteX150" fmla="*/ 240320 w 2304124"/>
                <a:gd name="connsiteY150" fmla="*/ 4011160 h 5078407"/>
                <a:gd name="connsiteX151" fmla="*/ 188477 w 2304124"/>
                <a:gd name="connsiteY151" fmla="*/ 3951986 h 5078407"/>
                <a:gd name="connsiteX152" fmla="*/ 156220 w 2304124"/>
                <a:gd name="connsiteY152" fmla="*/ 3910247 h 5078407"/>
                <a:gd name="connsiteX153" fmla="*/ 141013 w 2304124"/>
                <a:gd name="connsiteY153" fmla="*/ 3888585 h 5078407"/>
                <a:gd name="connsiteX154" fmla="*/ 135943 w 2304124"/>
                <a:gd name="connsiteY154" fmla="*/ 3883829 h 5078407"/>
                <a:gd name="connsiteX155" fmla="*/ 126727 w 2304124"/>
                <a:gd name="connsiteY155" fmla="*/ 3881188 h 5078407"/>
                <a:gd name="connsiteX156" fmla="*/ 113133 w 2304124"/>
                <a:gd name="connsiteY156" fmla="*/ 3885415 h 5078407"/>
                <a:gd name="connsiteX157" fmla="*/ 99769 w 2304124"/>
                <a:gd name="connsiteY157" fmla="*/ 3888585 h 5078407"/>
                <a:gd name="connsiteX158" fmla="*/ 102995 w 2304124"/>
                <a:gd name="connsiteY158" fmla="*/ 3876433 h 5078407"/>
                <a:gd name="connsiteX159" fmla="*/ 101612 w 2304124"/>
                <a:gd name="connsiteY159" fmla="*/ 3856357 h 5078407"/>
                <a:gd name="connsiteX160" fmla="*/ 95160 w 2304124"/>
                <a:gd name="connsiteY160" fmla="*/ 3841563 h 5078407"/>
                <a:gd name="connsiteX161" fmla="*/ 83640 w 2304124"/>
                <a:gd name="connsiteY161" fmla="*/ 3829939 h 5078407"/>
                <a:gd name="connsiteX162" fmla="*/ 65207 w 2304124"/>
                <a:gd name="connsiteY162" fmla="*/ 3813561 h 5078407"/>
                <a:gd name="connsiteX163" fmla="*/ 51382 w 2304124"/>
                <a:gd name="connsiteY163" fmla="*/ 3796654 h 5078407"/>
                <a:gd name="connsiteX164" fmla="*/ 48156 w 2304124"/>
                <a:gd name="connsiteY164" fmla="*/ 3781332 h 5078407"/>
                <a:gd name="connsiteX165" fmla="*/ 50000 w 2304124"/>
                <a:gd name="connsiteY165" fmla="*/ 3771822 h 5078407"/>
                <a:gd name="connsiteX166" fmla="*/ 37788 w 2304124"/>
                <a:gd name="connsiteY166" fmla="*/ 3759141 h 5078407"/>
                <a:gd name="connsiteX167" fmla="*/ 20737 w 2304124"/>
                <a:gd name="connsiteY167" fmla="*/ 3739593 h 5078407"/>
                <a:gd name="connsiteX168" fmla="*/ 36405 w 2304124"/>
                <a:gd name="connsiteY168" fmla="*/ 3742234 h 5078407"/>
                <a:gd name="connsiteX169" fmla="*/ 53226 w 2304124"/>
                <a:gd name="connsiteY169" fmla="*/ 3735894 h 5078407"/>
                <a:gd name="connsiteX170" fmla="*/ 79953 w 2304124"/>
                <a:gd name="connsiteY170" fmla="*/ 3713705 h 5078407"/>
                <a:gd name="connsiteX171" fmla="*/ 116128 w 2304124"/>
                <a:gd name="connsiteY171" fmla="*/ 3674079 h 5078407"/>
                <a:gd name="connsiteX172" fmla="*/ 133178 w 2304124"/>
                <a:gd name="connsiteY172" fmla="*/ 3655587 h 5078407"/>
                <a:gd name="connsiteX173" fmla="*/ 205298 w 2304124"/>
                <a:gd name="connsiteY173" fmla="*/ 3583732 h 5078407"/>
                <a:gd name="connsiteX174" fmla="*/ 320734 w 2304124"/>
                <a:gd name="connsiteY174" fmla="*/ 3471196 h 5078407"/>
                <a:gd name="connsiteX175" fmla="*/ 388706 w 2304124"/>
                <a:gd name="connsiteY175" fmla="*/ 3398814 h 5078407"/>
                <a:gd name="connsiteX176" fmla="*/ 415895 w 2304124"/>
                <a:gd name="connsiteY176" fmla="*/ 3364471 h 5078407"/>
                <a:gd name="connsiteX177" fmla="*/ 438705 w 2304124"/>
                <a:gd name="connsiteY177" fmla="*/ 3332242 h 5078407"/>
                <a:gd name="connsiteX178" fmla="*/ 481101 w 2304124"/>
                <a:gd name="connsiteY178" fmla="*/ 3255105 h 5078407"/>
                <a:gd name="connsiteX179" fmla="*/ 519119 w 2304124"/>
                <a:gd name="connsiteY179" fmla="*/ 3165815 h 5078407"/>
                <a:gd name="connsiteX180" fmla="*/ 552299 w 2304124"/>
                <a:gd name="connsiteY180" fmla="*/ 3068072 h 5078407"/>
                <a:gd name="connsiteX181" fmla="*/ 582022 w 2304124"/>
                <a:gd name="connsiteY181" fmla="*/ 2965046 h 5078407"/>
                <a:gd name="connsiteX182" fmla="*/ 606445 w 2304124"/>
                <a:gd name="connsiteY182" fmla="*/ 2859378 h 5078407"/>
                <a:gd name="connsiteX183" fmla="*/ 627182 w 2304124"/>
                <a:gd name="connsiteY183" fmla="*/ 2754766 h 5078407"/>
                <a:gd name="connsiteX184" fmla="*/ 642851 w 2304124"/>
                <a:gd name="connsiteY184" fmla="*/ 2654382 h 5078407"/>
                <a:gd name="connsiteX185" fmla="*/ 648842 w 2304124"/>
                <a:gd name="connsiteY185" fmla="*/ 2606831 h 5078407"/>
                <a:gd name="connsiteX186" fmla="*/ 659671 w 2304124"/>
                <a:gd name="connsiteY186" fmla="*/ 2523354 h 5078407"/>
                <a:gd name="connsiteX187" fmla="*/ 685016 w 2304124"/>
                <a:gd name="connsiteY187" fmla="*/ 2362210 h 5078407"/>
                <a:gd name="connsiteX188" fmla="*/ 726951 w 2304124"/>
                <a:gd name="connsiteY188" fmla="*/ 2129740 h 5078407"/>
                <a:gd name="connsiteX189" fmla="*/ 786628 w 2304124"/>
                <a:gd name="connsiteY189" fmla="*/ 1833869 h 5078407"/>
                <a:gd name="connsiteX190" fmla="*/ 828794 w 2304124"/>
                <a:gd name="connsiteY190" fmla="*/ 1614080 h 5078407"/>
                <a:gd name="connsiteX191" fmla="*/ 854139 w 2304124"/>
                <a:gd name="connsiteY191" fmla="*/ 1467201 h 5078407"/>
                <a:gd name="connsiteX192" fmla="*/ 865199 w 2304124"/>
                <a:gd name="connsiteY192" fmla="*/ 1392705 h 5078407"/>
                <a:gd name="connsiteX193" fmla="*/ 869346 w 2304124"/>
                <a:gd name="connsiteY193" fmla="*/ 1363119 h 5078407"/>
                <a:gd name="connsiteX194" fmla="*/ 873032 w 2304124"/>
                <a:gd name="connsiteY194" fmla="*/ 1301302 h 5078407"/>
                <a:gd name="connsiteX195" fmla="*/ 875797 w 2304124"/>
                <a:gd name="connsiteY195" fmla="*/ 1206730 h 5078407"/>
                <a:gd name="connsiteX196" fmla="*/ 878563 w 2304124"/>
                <a:gd name="connsiteY196" fmla="*/ 1113213 h 5078407"/>
                <a:gd name="connsiteX197" fmla="*/ 883401 w 2304124"/>
                <a:gd name="connsiteY197" fmla="*/ 1052454 h 5078407"/>
                <a:gd name="connsiteX198" fmla="*/ 891235 w 2304124"/>
                <a:gd name="connsiteY198" fmla="*/ 994865 h 5078407"/>
                <a:gd name="connsiteX199" fmla="*/ 905060 w 2304124"/>
                <a:gd name="connsiteY199" fmla="*/ 942559 h 5078407"/>
                <a:gd name="connsiteX200" fmla="*/ 915199 w 2304124"/>
                <a:gd name="connsiteY200" fmla="*/ 918256 h 5078407"/>
                <a:gd name="connsiteX201" fmla="*/ 921650 w 2304124"/>
                <a:gd name="connsiteY201" fmla="*/ 903462 h 5078407"/>
                <a:gd name="connsiteX202" fmla="*/ 940543 w 2304124"/>
                <a:gd name="connsiteY202" fmla="*/ 874403 h 5078407"/>
                <a:gd name="connsiteX203" fmla="*/ 975797 w 2304124"/>
                <a:gd name="connsiteY203" fmla="*/ 828966 h 5078407"/>
                <a:gd name="connsiteX204" fmla="*/ 1062201 w 2304124"/>
                <a:gd name="connsiteY204" fmla="*/ 739677 h 5078407"/>
                <a:gd name="connsiteX205" fmla="*/ 1114966 w 2304124"/>
                <a:gd name="connsiteY205" fmla="*/ 685257 h 5078407"/>
                <a:gd name="connsiteX206" fmla="*/ 1167961 w 2304124"/>
                <a:gd name="connsiteY206" fmla="*/ 629781 h 5078407"/>
                <a:gd name="connsiteX207" fmla="*/ 1252061 w 2304124"/>
                <a:gd name="connsiteY207" fmla="*/ 545247 h 5078407"/>
                <a:gd name="connsiteX208" fmla="*/ 1302061 w 2304124"/>
                <a:gd name="connsiteY208" fmla="*/ 488714 h 5078407"/>
                <a:gd name="connsiteX209" fmla="*/ 1322337 w 2304124"/>
                <a:gd name="connsiteY209" fmla="*/ 460713 h 5078407"/>
                <a:gd name="connsiteX210" fmla="*/ 1341692 w 2304124"/>
                <a:gd name="connsiteY210" fmla="*/ 431654 h 5078407"/>
                <a:gd name="connsiteX211" fmla="*/ 1373719 w 2304124"/>
                <a:gd name="connsiteY211" fmla="*/ 371951 h 5078407"/>
                <a:gd name="connsiteX212" fmla="*/ 1412889 w 2304124"/>
                <a:gd name="connsiteY212" fmla="*/ 278964 h 5078407"/>
                <a:gd name="connsiteX213" fmla="*/ 1450907 w 2304124"/>
                <a:gd name="connsiteY213" fmla="*/ 185447 h 5078407"/>
                <a:gd name="connsiteX214" fmla="*/ 1480400 w 2304124"/>
                <a:gd name="connsiteY214" fmla="*/ 127330 h 5078407"/>
                <a:gd name="connsiteX215" fmla="*/ 1516114 w 2304124"/>
                <a:gd name="connsiteY215" fmla="*/ 72911 h 5078407"/>
                <a:gd name="connsiteX216" fmla="*/ 1549293 w 2304124"/>
                <a:gd name="connsiteY216" fmla="*/ 35927 h 5078407"/>
                <a:gd name="connsiteX217" fmla="*/ 1574869 w 2304124"/>
                <a:gd name="connsiteY217" fmla="*/ 13209 h 5078407"/>
                <a:gd name="connsiteX218" fmla="*/ 1588694 w 2304124"/>
                <a:gd name="connsiteY218" fmla="*/ 3170 h 5078407"/>
                <a:gd name="connsiteX219" fmla="*/ 1602058 w 2304124"/>
                <a:gd name="connsiteY219" fmla="*/ 528 h 5078407"/>
                <a:gd name="connsiteX220" fmla="*/ 1624638 w 2304124"/>
                <a:gd name="connsiteY220" fmla="*/ 0 h 5078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2304124" h="5078407">
                  <a:moveTo>
                    <a:pt x="10225" y="3729484"/>
                  </a:moveTo>
                  <a:lnTo>
                    <a:pt x="14747" y="3732724"/>
                  </a:lnTo>
                  <a:lnTo>
                    <a:pt x="20737" y="3739593"/>
                  </a:lnTo>
                  <a:close/>
                  <a:moveTo>
                    <a:pt x="0" y="3713705"/>
                  </a:moveTo>
                  <a:cubicBezTo>
                    <a:pt x="2074" y="3717931"/>
                    <a:pt x="4378" y="3721629"/>
                    <a:pt x="6452" y="3725856"/>
                  </a:cubicBezTo>
                  <a:lnTo>
                    <a:pt x="10225" y="3729484"/>
                  </a:lnTo>
                  <a:lnTo>
                    <a:pt x="0" y="3722157"/>
                  </a:lnTo>
                  <a:close/>
                  <a:moveTo>
                    <a:pt x="1624638" y="0"/>
                  </a:moveTo>
                  <a:lnTo>
                    <a:pt x="1639672" y="1871"/>
                  </a:lnTo>
                  <a:lnTo>
                    <a:pt x="1654851" y="9493"/>
                  </a:lnTo>
                  <a:lnTo>
                    <a:pt x="1698221" y="19164"/>
                  </a:lnTo>
                  <a:lnTo>
                    <a:pt x="1719338" y="25889"/>
                  </a:lnTo>
                  <a:lnTo>
                    <a:pt x="1726728" y="26706"/>
                  </a:lnTo>
                  <a:lnTo>
                    <a:pt x="1730234" y="27689"/>
                  </a:lnTo>
                  <a:cubicBezTo>
                    <a:pt x="1737917" y="31358"/>
                    <a:pt x="1745195" y="36873"/>
                    <a:pt x="1751896" y="45538"/>
                  </a:cubicBezTo>
                  <a:cubicBezTo>
                    <a:pt x="1778699" y="80197"/>
                    <a:pt x="1801805" y="162916"/>
                    <a:pt x="1815668" y="217446"/>
                  </a:cubicBezTo>
                  <a:cubicBezTo>
                    <a:pt x="1829532" y="271976"/>
                    <a:pt x="1831843" y="308484"/>
                    <a:pt x="1835077" y="372718"/>
                  </a:cubicBezTo>
                  <a:cubicBezTo>
                    <a:pt x="1836695" y="404835"/>
                    <a:pt x="1836810" y="445964"/>
                    <a:pt x="1836464" y="487266"/>
                  </a:cubicBezTo>
                  <a:lnTo>
                    <a:pt x="1835206" y="592138"/>
                  </a:lnTo>
                  <a:lnTo>
                    <a:pt x="1831318" y="602837"/>
                  </a:lnTo>
                  <a:cubicBezTo>
                    <a:pt x="1830627" y="610233"/>
                    <a:pt x="1829705" y="618159"/>
                    <a:pt x="1829014" y="625554"/>
                  </a:cubicBezTo>
                  <a:lnTo>
                    <a:pt x="1831779" y="677860"/>
                  </a:lnTo>
                  <a:cubicBezTo>
                    <a:pt x="1831318" y="688427"/>
                    <a:pt x="1830858" y="699523"/>
                    <a:pt x="1830396" y="710089"/>
                  </a:cubicBezTo>
                  <a:cubicBezTo>
                    <a:pt x="1830858" y="722241"/>
                    <a:pt x="1831318" y="733865"/>
                    <a:pt x="1831779" y="746017"/>
                  </a:cubicBezTo>
                  <a:cubicBezTo>
                    <a:pt x="1830166" y="767151"/>
                    <a:pt x="1828783" y="788812"/>
                    <a:pt x="1827170" y="809945"/>
                  </a:cubicBezTo>
                  <a:cubicBezTo>
                    <a:pt x="1821410" y="838476"/>
                    <a:pt x="1815419" y="867007"/>
                    <a:pt x="1809659" y="895537"/>
                  </a:cubicBezTo>
                  <a:cubicBezTo>
                    <a:pt x="1805512" y="914029"/>
                    <a:pt x="1801134" y="933049"/>
                    <a:pt x="1796987" y="951541"/>
                  </a:cubicBezTo>
                  <a:cubicBezTo>
                    <a:pt x="1794913" y="959994"/>
                    <a:pt x="1793069" y="967919"/>
                    <a:pt x="1790996" y="976373"/>
                  </a:cubicBezTo>
                  <a:cubicBezTo>
                    <a:pt x="1784775" y="991166"/>
                    <a:pt x="1778784" y="1005960"/>
                    <a:pt x="1772562" y="1020754"/>
                  </a:cubicBezTo>
                  <a:cubicBezTo>
                    <a:pt x="1769567" y="1028150"/>
                    <a:pt x="1766802" y="1035547"/>
                    <a:pt x="1763807" y="1042944"/>
                  </a:cubicBezTo>
                  <a:cubicBezTo>
                    <a:pt x="1762195" y="1055096"/>
                    <a:pt x="1760811" y="1067776"/>
                    <a:pt x="1759199" y="1079927"/>
                  </a:cubicBezTo>
                  <a:lnTo>
                    <a:pt x="1758649" y="1089443"/>
                  </a:lnTo>
                  <a:lnTo>
                    <a:pt x="1734058" y="1168395"/>
                  </a:lnTo>
                  <a:cubicBezTo>
                    <a:pt x="1725591" y="1205436"/>
                    <a:pt x="1718712" y="1248299"/>
                    <a:pt x="1713420" y="1300157"/>
                  </a:cubicBezTo>
                  <a:cubicBezTo>
                    <a:pt x="1702837" y="1403874"/>
                    <a:pt x="1698603" y="1581674"/>
                    <a:pt x="1700720" y="1693857"/>
                  </a:cubicBezTo>
                  <a:cubicBezTo>
                    <a:pt x="1702837" y="1806040"/>
                    <a:pt x="1709187" y="1886474"/>
                    <a:pt x="1726120" y="1973257"/>
                  </a:cubicBezTo>
                  <a:cubicBezTo>
                    <a:pt x="1743053" y="2060040"/>
                    <a:pt x="1768453" y="2174340"/>
                    <a:pt x="1802320" y="2214557"/>
                  </a:cubicBezTo>
                  <a:lnTo>
                    <a:pt x="1805594" y="2217482"/>
                  </a:lnTo>
                  <a:lnTo>
                    <a:pt x="1817954" y="2259711"/>
                  </a:lnTo>
                  <a:cubicBezTo>
                    <a:pt x="1824406" y="2291412"/>
                    <a:pt x="1830858" y="2323641"/>
                    <a:pt x="1837309" y="2355341"/>
                  </a:cubicBezTo>
                  <a:lnTo>
                    <a:pt x="1846986" y="2423497"/>
                  </a:lnTo>
                  <a:cubicBezTo>
                    <a:pt x="1849060" y="2446744"/>
                    <a:pt x="1850903" y="2470519"/>
                    <a:pt x="1852977" y="2493767"/>
                  </a:cubicBezTo>
                  <a:cubicBezTo>
                    <a:pt x="1853899" y="2518599"/>
                    <a:pt x="1854820" y="2542902"/>
                    <a:pt x="1855742" y="2567734"/>
                  </a:cubicBezTo>
                  <a:cubicBezTo>
                    <a:pt x="1855512" y="2580942"/>
                    <a:pt x="1855050" y="2593623"/>
                    <a:pt x="1854820" y="2606831"/>
                  </a:cubicBezTo>
                  <a:cubicBezTo>
                    <a:pt x="1855512" y="2636947"/>
                    <a:pt x="1856433" y="2667062"/>
                    <a:pt x="1857125" y="2697177"/>
                  </a:cubicBezTo>
                  <a:cubicBezTo>
                    <a:pt x="1855972" y="2743671"/>
                    <a:pt x="1855050" y="2790694"/>
                    <a:pt x="1853899" y="2837187"/>
                  </a:cubicBezTo>
                  <a:cubicBezTo>
                    <a:pt x="1855050" y="2866774"/>
                    <a:pt x="1856433" y="2895833"/>
                    <a:pt x="1857585" y="2925421"/>
                  </a:cubicBezTo>
                  <a:cubicBezTo>
                    <a:pt x="1859659" y="2938629"/>
                    <a:pt x="1861502" y="2951838"/>
                    <a:pt x="1863576" y="2965046"/>
                  </a:cubicBezTo>
                  <a:cubicBezTo>
                    <a:pt x="1863806" y="3004143"/>
                    <a:pt x="1864267" y="3043240"/>
                    <a:pt x="1864498" y="3082338"/>
                  </a:cubicBezTo>
                  <a:cubicBezTo>
                    <a:pt x="1862654" y="3138870"/>
                    <a:pt x="1860811" y="3194874"/>
                    <a:pt x="1858967" y="3251407"/>
                  </a:cubicBezTo>
                  <a:cubicBezTo>
                    <a:pt x="1855281" y="3286277"/>
                    <a:pt x="1851594" y="3321676"/>
                    <a:pt x="1847908" y="3356546"/>
                  </a:cubicBezTo>
                  <a:lnTo>
                    <a:pt x="1838231" y="3405682"/>
                  </a:lnTo>
                  <a:lnTo>
                    <a:pt x="1835926" y="3410965"/>
                  </a:lnTo>
                  <a:cubicBezTo>
                    <a:pt x="1834313" y="3415720"/>
                    <a:pt x="1832931" y="3419947"/>
                    <a:pt x="1831318" y="3424702"/>
                  </a:cubicBezTo>
                  <a:cubicBezTo>
                    <a:pt x="1830627" y="3432627"/>
                    <a:pt x="1829705" y="3441080"/>
                    <a:pt x="1829014" y="3449005"/>
                  </a:cubicBezTo>
                  <a:cubicBezTo>
                    <a:pt x="1829935" y="3467497"/>
                    <a:pt x="1830858" y="3486518"/>
                    <a:pt x="1831779" y="3505010"/>
                  </a:cubicBezTo>
                  <a:cubicBezTo>
                    <a:pt x="1831318" y="3516633"/>
                    <a:pt x="1830858" y="3527729"/>
                    <a:pt x="1830396" y="3539352"/>
                  </a:cubicBezTo>
                  <a:cubicBezTo>
                    <a:pt x="1829935" y="3552561"/>
                    <a:pt x="1829475" y="3566298"/>
                    <a:pt x="1829014" y="3579505"/>
                  </a:cubicBezTo>
                  <a:cubicBezTo>
                    <a:pt x="1826940" y="3610678"/>
                    <a:pt x="1824636" y="3641850"/>
                    <a:pt x="1822562" y="3673022"/>
                  </a:cubicBezTo>
                  <a:cubicBezTo>
                    <a:pt x="1817263" y="3723742"/>
                    <a:pt x="1811733" y="3774463"/>
                    <a:pt x="1806433" y="3825184"/>
                  </a:cubicBezTo>
                  <a:cubicBezTo>
                    <a:pt x="1803207" y="3857413"/>
                    <a:pt x="1800213" y="3889641"/>
                    <a:pt x="1796987" y="3921870"/>
                  </a:cubicBezTo>
                  <a:cubicBezTo>
                    <a:pt x="1795374" y="3926625"/>
                    <a:pt x="1793991" y="3931380"/>
                    <a:pt x="1792378" y="3936135"/>
                  </a:cubicBezTo>
                  <a:cubicBezTo>
                    <a:pt x="1790765" y="3949872"/>
                    <a:pt x="1788922" y="3964138"/>
                    <a:pt x="1787309" y="3977875"/>
                  </a:cubicBezTo>
                  <a:lnTo>
                    <a:pt x="1787309" y="4023840"/>
                  </a:lnTo>
                  <a:cubicBezTo>
                    <a:pt x="1788922" y="4037577"/>
                    <a:pt x="1790765" y="4051842"/>
                    <a:pt x="1792378" y="4065579"/>
                  </a:cubicBezTo>
                  <a:cubicBezTo>
                    <a:pt x="1793991" y="4070334"/>
                    <a:pt x="1795374" y="4075089"/>
                    <a:pt x="1796987" y="4079844"/>
                  </a:cubicBezTo>
                  <a:lnTo>
                    <a:pt x="1796987" y="4113130"/>
                  </a:lnTo>
                  <a:cubicBezTo>
                    <a:pt x="1796756" y="4122112"/>
                    <a:pt x="1796756" y="4131622"/>
                    <a:pt x="1796526" y="4140604"/>
                  </a:cubicBezTo>
                  <a:cubicBezTo>
                    <a:pt x="1798139" y="4152227"/>
                    <a:pt x="1799982" y="4164378"/>
                    <a:pt x="1801595" y="4176002"/>
                  </a:cubicBezTo>
                  <a:lnTo>
                    <a:pt x="1809659" y="4188154"/>
                  </a:lnTo>
                  <a:cubicBezTo>
                    <a:pt x="1812193" y="4190267"/>
                    <a:pt x="1814498" y="4192380"/>
                    <a:pt x="1817032" y="4194494"/>
                  </a:cubicBezTo>
                  <a:cubicBezTo>
                    <a:pt x="1818645" y="4195022"/>
                    <a:pt x="1820028" y="4196079"/>
                    <a:pt x="1821641" y="4196607"/>
                  </a:cubicBezTo>
                  <a:lnTo>
                    <a:pt x="1837309" y="4230950"/>
                  </a:lnTo>
                  <a:lnTo>
                    <a:pt x="1872792" y="4294879"/>
                  </a:lnTo>
                  <a:lnTo>
                    <a:pt x="1915419" y="4352468"/>
                  </a:lnTo>
                  <a:lnTo>
                    <a:pt x="1966340" y="4401604"/>
                  </a:lnTo>
                  <a:lnTo>
                    <a:pt x="2024864" y="4442286"/>
                  </a:lnTo>
                  <a:lnTo>
                    <a:pt x="2091914" y="4475571"/>
                  </a:lnTo>
                  <a:lnTo>
                    <a:pt x="2169102" y="4497761"/>
                  </a:lnTo>
                  <a:lnTo>
                    <a:pt x="2256429" y="4510441"/>
                  </a:lnTo>
                  <a:lnTo>
                    <a:pt x="2304124" y="4512555"/>
                  </a:lnTo>
                  <a:lnTo>
                    <a:pt x="2304124" y="4520480"/>
                  </a:lnTo>
                  <a:lnTo>
                    <a:pt x="2275092" y="4554294"/>
                  </a:lnTo>
                  <a:lnTo>
                    <a:pt x="2211729" y="4617694"/>
                  </a:lnTo>
                  <a:lnTo>
                    <a:pt x="2112882" y="4709097"/>
                  </a:lnTo>
                  <a:lnTo>
                    <a:pt x="2046754" y="4770385"/>
                  </a:lnTo>
                  <a:lnTo>
                    <a:pt x="2011500" y="4796802"/>
                  </a:lnTo>
                  <a:lnTo>
                    <a:pt x="1955510" y="4834843"/>
                  </a:lnTo>
                  <a:lnTo>
                    <a:pt x="1916340" y="4857561"/>
                  </a:lnTo>
                  <a:lnTo>
                    <a:pt x="1875096" y="4877638"/>
                  </a:lnTo>
                  <a:lnTo>
                    <a:pt x="1830396" y="4892960"/>
                  </a:lnTo>
                  <a:lnTo>
                    <a:pt x="1783162" y="4904583"/>
                  </a:lnTo>
                  <a:lnTo>
                    <a:pt x="1732471" y="4910923"/>
                  </a:lnTo>
                  <a:lnTo>
                    <a:pt x="1705052" y="4911980"/>
                  </a:lnTo>
                  <a:lnTo>
                    <a:pt x="1681550" y="4910395"/>
                  </a:lnTo>
                  <a:lnTo>
                    <a:pt x="1631551" y="4899828"/>
                  </a:lnTo>
                  <a:lnTo>
                    <a:pt x="1581782" y="4888204"/>
                  </a:lnTo>
                  <a:lnTo>
                    <a:pt x="1546067" y="4883450"/>
                  </a:lnTo>
                  <a:lnTo>
                    <a:pt x="1524409" y="4885034"/>
                  </a:lnTo>
                  <a:lnTo>
                    <a:pt x="1514270" y="4886620"/>
                  </a:lnTo>
                  <a:lnTo>
                    <a:pt x="1509662" y="4885034"/>
                  </a:lnTo>
                  <a:cubicBezTo>
                    <a:pt x="1506206" y="4884507"/>
                    <a:pt x="1502519" y="4884507"/>
                    <a:pt x="1499063" y="4883978"/>
                  </a:cubicBezTo>
                  <a:cubicBezTo>
                    <a:pt x="1493072" y="4886091"/>
                    <a:pt x="1486852" y="4887677"/>
                    <a:pt x="1480861" y="4889790"/>
                  </a:cubicBezTo>
                  <a:cubicBezTo>
                    <a:pt x="1472796" y="4895073"/>
                    <a:pt x="1464962" y="4900885"/>
                    <a:pt x="1456898" y="4906168"/>
                  </a:cubicBezTo>
                  <a:lnTo>
                    <a:pt x="1437082" y="4926245"/>
                  </a:lnTo>
                  <a:cubicBezTo>
                    <a:pt x="1435008" y="4929415"/>
                    <a:pt x="1433165" y="4933114"/>
                    <a:pt x="1431092" y="4936284"/>
                  </a:cubicBezTo>
                  <a:cubicBezTo>
                    <a:pt x="1430169" y="4938397"/>
                    <a:pt x="1429248" y="4939982"/>
                    <a:pt x="1428327" y="4942096"/>
                  </a:cubicBezTo>
                  <a:cubicBezTo>
                    <a:pt x="1425562" y="4945266"/>
                    <a:pt x="1423027" y="4947907"/>
                    <a:pt x="1420262" y="4951077"/>
                  </a:cubicBezTo>
                  <a:cubicBezTo>
                    <a:pt x="1418189" y="4951606"/>
                    <a:pt x="1416345" y="4952662"/>
                    <a:pt x="1414271" y="4953191"/>
                  </a:cubicBezTo>
                  <a:lnTo>
                    <a:pt x="1414271" y="4946851"/>
                  </a:lnTo>
                  <a:cubicBezTo>
                    <a:pt x="1412198" y="4946851"/>
                    <a:pt x="1410354" y="4947379"/>
                    <a:pt x="1408280" y="4947379"/>
                  </a:cubicBezTo>
                  <a:lnTo>
                    <a:pt x="1388926" y="4969569"/>
                  </a:lnTo>
                  <a:lnTo>
                    <a:pt x="1348834" y="5022404"/>
                  </a:lnTo>
                  <a:lnTo>
                    <a:pt x="1314503" y="5058859"/>
                  </a:lnTo>
                  <a:cubicBezTo>
                    <a:pt x="1306899" y="5064142"/>
                    <a:pt x="1299526" y="5069954"/>
                    <a:pt x="1291922" y="5075237"/>
                  </a:cubicBezTo>
                  <a:lnTo>
                    <a:pt x="1281323" y="5078407"/>
                  </a:lnTo>
                  <a:cubicBezTo>
                    <a:pt x="1278328" y="5076822"/>
                    <a:pt x="1275102" y="5074709"/>
                    <a:pt x="1272107" y="5073124"/>
                  </a:cubicBezTo>
                  <a:cubicBezTo>
                    <a:pt x="1267499" y="5067840"/>
                    <a:pt x="1262660" y="5063085"/>
                    <a:pt x="1258052" y="5057802"/>
                  </a:cubicBezTo>
                  <a:cubicBezTo>
                    <a:pt x="1254135" y="5051990"/>
                    <a:pt x="1249988" y="5046178"/>
                    <a:pt x="1246070" y="5040367"/>
                  </a:cubicBezTo>
                  <a:cubicBezTo>
                    <a:pt x="1241462" y="5035084"/>
                    <a:pt x="1236854" y="5030328"/>
                    <a:pt x="1232246" y="5025045"/>
                  </a:cubicBezTo>
                  <a:cubicBezTo>
                    <a:pt x="1229020" y="5023460"/>
                    <a:pt x="1225794" y="5021347"/>
                    <a:pt x="1222568" y="5019761"/>
                  </a:cubicBezTo>
                  <a:cubicBezTo>
                    <a:pt x="1219803" y="5013950"/>
                    <a:pt x="1217038" y="5007610"/>
                    <a:pt x="1214273" y="5001797"/>
                  </a:cubicBezTo>
                  <a:cubicBezTo>
                    <a:pt x="1206900" y="4991231"/>
                    <a:pt x="1199527" y="4980136"/>
                    <a:pt x="1192154" y="4969569"/>
                  </a:cubicBezTo>
                  <a:lnTo>
                    <a:pt x="1166578" y="4941039"/>
                  </a:lnTo>
                  <a:lnTo>
                    <a:pt x="1138007" y="4915150"/>
                  </a:lnTo>
                  <a:cubicBezTo>
                    <a:pt x="1132938" y="4911452"/>
                    <a:pt x="1127869" y="4907225"/>
                    <a:pt x="1122800" y="4903526"/>
                  </a:cubicBezTo>
                  <a:lnTo>
                    <a:pt x="1058975" y="4831673"/>
                  </a:lnTo>
                  <a:lnTo>
                    <a:pt x="927179" y="4689549"/>
                  </a:lnTo>
                  <a:lnTo>
                    <a:pt x="856443" y="4620336"/>
                  </a:lnTo>
                  <a:lnTo>
                    <a:pt x="836167" y="4599203"/>
                  </a:lnTo>
                  <a:lnTo>
                    <a:pt x="799070" y="4564861"/>
                  </a:lnTo>
                  <a:cubicBezTo>
                    <a:pt x="790084" y="4559577"/>
                    <a:pt x="780868" y="4554822"/>
                    <a:pt x="771881" y="4549539"/>
                  </a:cubicBezTo>
                  <a:cubicBezTo>
                    <a:pt x="766813" y="4548482"/>
                    <a:pt x="761743" y="4546897"/>
                    <a:pt x="756675" y="4545841"/>
                  </a:cubicBezTo>
                  <a:cubicBezTo>
                    <a:pt x="755523" y="4541085"/>
                    <a:pt x="754601" y="4536330"/>
                    <a:pt x="753449" y="4531575"/>
                  </a:cubicBezTo>
                  <a:cubicBezTo>
                    <a:pt x="749532" y="4523650"/>
                    <a:pt x="745385" y="4516253"/>
                    <a:pt x="741467" y="4508328"/>
                  </a:cubicBezTo>
                  <a:cubicBezTo>
                    <a:pt x="733172" y="4498818"/>
                    <a:pt x="725108" y="4488779"/>
                    <a:pt x="716813" y="4479269"/>
                  </a:cubicBezTo>
                  <a:lnTo>
                    <a:pt x="678104" y="4447569"/>
                  </a:lnTo>
                  <a:lnTo>
                    <a:pt x="651607" y="4420624"/>
                  </a:lnTo>
                  <a:lnTo>
                    <a:pt x="637782" y="4400019"/>
                  </a:lnTo>
                  <a:lnTo>
                    <a:pt x="632252" y="4387338"/>
                  </a:lnTo>
                  <a:cubicBezTo>
                    <a:pt x="626492" y="4384697"/>
                    <a:pt x="620962" y="4382583"/>
                    <a:pt x="615202" y="4379942"/>
                  </a:cubicBezTo>
                  <a:lnTo>
                    <a:pt x="584326" y="4360393"/>
                  </a:lnTo>
                  <a:lnTo>
                    <a:pt x="544926" y="4324465"/>
                  </a:lnTo>
                  <a:lnTo>
                    <a:pt x="496309" y="4273745"/>
                  </a:lnTo>
                  <a:lnTo>
                    <a:pt x="455756" y="4239403"/>
                  </a:lnTo>
                  <a:lnTo>
                    <a:pt x="425341" y="4220383"/>
                  </a:lnTo>
                  <a:cubicBezTo>
                    <a:pt x="419350" y="4218269"/>
                    <a:pt x="413130" y="4215628"/>
                    <a:pt x="407139" y="4213514"/>
                  </a:cubicBezTo>
                  <a:lnTo>
                    <a:pt x="393314" y="4189739"/>
                  </a:lnTo>
                  <a:cubicBezTo>
                    <a:pt x="382945" y="4175473"/>
                    <a:pt x="372347" y="4161736"/>
                    <a:pt x="361978" y="4147472"/>
                  </a:cubicBezTo>
                  <a:lnTo>
                    <a:pt x="311518" y="4087241"/>
                  </a:lnTo>
                  <a:lnTo>
                    <a:pt x="240320" y="4011160"/>
                  </a:lnTo>
                  <a:lnTo>
                    <a:pt x="188477" y="3951986"/>
                  </a:lnTo>
                  <a:cubicBezTo>
                    <a:pt x="177648" y="3938249"/>
                    <a:pt x="167049" y="3923984"/>
                    <a:pt x="156220" y="3910247"/>
                  </a:cubicBezTo>
                  <a:cubicBezTo>
                    <a:pt x="151151" y="3902850"/>
                    <a:pt x="146081" y="3895981"/>
                    <a:pt x="141013" y="3888585"/>
                  </a:cubicBezTo>
                  <a:cubicBezTo>
                    <a:pt x="139400" y="3887000"/>
                    <a:pt x="137556" y="3885415"/>
                    <a:pt x="135943" y="3883829"/>
                  </a:cubicBezTo>
                  <a:cubicBezTo>
                    <a:pt x="132948" y="3882773"/>
                    <a:pt x="129722" y="3882244"/>
                    <a:pt x="126727" y="3881188"/>
                  </a:cubicBezTo>
                  <a:cubicBezTo>
                    <a:pt x="122119" y="3882773"/>
                    <a:pt x="117741" y="3883829"/>
                    <a:pt x="113133" y="3885415"/>
                  </a:cubicBezTo>
                  <a:lnTo>
                    <a:pt x="99769" y="3888585"/>
                  </a:lnTo>
                  <a:cubicBezTo>
                    <a:pt x="100921" y="3884358"/>
                    <a:pt x="101842" y="3880659"/>
                    <a:pt x="102995" y="3876433"/>
                  </a:cubicBezTo>
                  <a:cubicBezTo>
                    <a:pt x="102534" y="3869564"/>
                    <a:pt x="102073" y="3863225"/>
                    <a:pt x="101612" y="3856357"/>
                  </a:cubicBezTo>
                  <a:lnTo>
                    <a:pt x="95160" y="3841563"/>
                  </a:lnTo>
                  <a:cubicBezTo>
                    <a:pt x="91244" y="3837864"/>
                    <a:pt x="87557" y="3833638"/>
                    <a:pt x="83640" y="3829939"/>
                  </a:cubicBezTo>
                  <a:cubicBezTo>
                    <a:pt x="77419" y="3824656"/>
                    <a:pt x="71428" y="3818844"/>
                    <a:pt x="65207" y="3813561"/>
                  </a:cubicBezTo>
                  <a:cubicBezTo>
                    <a:pt x="60599" y="3807749"/>
                    <a:pt x="55991" y="3802465"/>
                    <a:pt x="51382" y="3796654"/>
                  </a:cubicBezTo>
                  <a:cubicBezTo>
                    <a:pt x="50230" y="3791370"/>
                    <a:pt x="49308" y="3786615"/>
                    <a:pt x="48156" y="3781332"/>
                  </a:cubicBezTo>
                  <a:cubicBezTo>
                    <a:pt x="48848" y="3778162"/>
                    <a:pt x="49308" y="3774992"/>
                    <a:pt x="50000" y="3771822"/>
                  </a:cubicBezTo>
                  <a:lnTo>
                    <a:pt x="37788" y="3759141"/>
                  </a:lnTo>
                  <a:lnTo>
                    <a:pt x="20737" y="3739593"/>
                  </a:lnTo>
                  <a:lnTo>
                    <a:pt x="36405" y="3742234"/>
                  </a:lnTo>
                  <a:lnTo>
                    <a:pt x="53226" y="3735894"/>
                  </a:lnTo>
                  <a:lnTo>
                    <a:pt x="79953" y="3713705"/>
                  </a:lnTo>
                  <a:lnTo>
                    <a:pt x="116128" y="3674079"/>
                  </a:lnTo>
                  <a:lnTo>
                    <a:pt x="133178" y="3655587"/>
                  </a:lnTo>
                  <a:lnTo>
                    <a:pt x="205298" y="3583732"/>
                  </a:lnTo>
                  <a:lnTo>
                    <a:pt x="320734" y="3471196"/>
                  </a:lnTo>
                  <a:lnTo>
                    <a:pt x="388706" y="3398814"/>
                  </a:lnTo>
                  <a:cubicBezTo>
                    <a:pt x="397692" y="3387190"/>
                    <a:pt x="406908" y="3376095"/>
                    <a:pt x="415895" y="3364471"/>
                  </a:cubicBezTo>
                  <a:cubicBezTo>
                    <a:pt x="423498" y="3353904"/>
                    <a:pt x="431101" y="3342809"/>
                    <a:pt x="438705" y="3332242"/>
                  </a:cubicBezTo>
                  <a:lnTo>
                    <a:pt x="481101" y="3255105"/>
                  </a:lnTo>
                  <a:lnTo>
                    <a:pt x="519119" y="3165815"/>
                  </a:lnTo>
                  <a:lnTo>
                    <a:pt x="552299" y="3068072"/>
                  </a:lnTo>
                  <a:lnTo>
                    <a:pt x="582022" y="2965046"/>
                  </a:lnTo>
                  <a:cubicBezTo>
                    <a:pt x="590087" y="2929647"/>
                    <a:pt x="598381" y="2894777"/>
                    <a:pt x="606445" y="2859378"/>
                  </a:cubicBezTo>
                  <a:lnTo>
                    <a:pt x="627182" y="2754766"/>
                  </a:lnTo>
                  <a:cubicBezTo>
                    <a:pt x="632482" y="2721481"/>
                    <a:pt x="637551" y="2687667"/>
                    <a:pt x="642851" y="2654382"/>
                  </a:cubicBezTo>
                  <a:cubicBezTo>
                    <a:pt x="644924" y="2638532"/>
                    <a:pt x="646768" y="2622681"/>
                    <a:pt x="648842" y="2606831"/>
                  </a:cubicBezTo>
                  <a:cubicBezTo>
                    <a:pt x="652528" y="2578829"/>
                    <a:pt x="655985" y="2551355"/>
                    <a:pt x="659671" y="2523354"/>
                  </a:cubicBezTo>
                  <a:cubicBezTo>
                    <a:pt x="668196" y="2469463"/>
                    <a:pt x="676491" y="2416100"/>
                    <a:pt x="685016" y="2362210"/>
                  </a:cubicBezTo>
                  <a:lnTo>
                    <a:pt x="726951" y="2129740"/>
                  </a:lnTo>
                  <a:cubicBezTo>
                    <a:pt x="746767" y="2030940"/>
                    <a:pt x="766813" y="1932669"/>
                    <a:pt x="786628" y="1833869"/>
                  </a:cubicBezTo>
                  <a:lnTo>
                    <a:pt x="828794" y="1614080"/>
                  </a:lnTo>
                  <a:cubicBezTo>
                    <a:pt x="837319" y="1564944"/>
                    <a:pt x="845614" y="1516336"/>
                    <a:pt x="854139" y="1467201"/>
                  </a:cubicBezTo>
                  <a:lnTo>
                    <a:pt x="865199" y="1392705"/>
                  </a:lnTo>
                  <a:cubicBezTo>
                    <a:pt x="866581" y="1382666"/>
                    <a:pt x="867964" y="1373156"/>
                    <a:pt x="869346" y="1363119"/>
                  </a:cubicBezTo>
                  <a:cubicBezTo>
                    <a:pt x="870498" y="1342513"/>
                    <a:pt x="871881" y="1321908"/>
                    <a:pt x="873032" y="1301302"/>
                  </a:cubicBezTo>
                  <a:cubicBezTo>
                    <a:pt x="873955" y="1269602"/>
                    <a:pt x="874876" y="1238429"/>
                    <a:pt x="875797" y="1206730"/>
                  </a:cubicBezTo>
                  <a:lnTo>
                    <a:pt x="878563" y="1113213"/>
                  </a:lnTo>
                  <a:cubicBezTo>
                    <a:pt x="880175" y="1093136"/>
                    <a:pt x="881788" y="1072530"/>
                    <a:pt x="883401" y="1052454"/>
                  </a:cubicBezTo>
                  <a:cubicBezTo>
                    <a:pt x="885936" y="1033434"/>
                    <a:pt x="888701" y="1013885"/>
                    <a:pt x="891235" y="994865"/>
                  </a:cubicBezTo>
                  <a:lnTo>
                    <a:pt x="905060" y="942559"/>
                  </a:lnTo>
                  <a:cubicBezTo>
                    <a:pt x="908516" y="934634"/>
                    <a:pt x="911742" y="926180"/>
                    <a:pt x="915199" y="918256"/>
                  </a:cubicBezTo>
                  <a:lnTo>
                    <a:pt x="921650" y="903462"/>
                  </a:lnTo>
                  <a:lnTo>
                    <a:pt x="940543" y="874403"/>
                  </a:lnTo>
                  <a:lnTo>
                    <a:pt x="975797" y="828966"/>
                  </a:lnTo>
                  <a:lnTo>
                    <a:pt x="1062201" y="739677"/>
                  </a:lnTo>
                  <a:lnTo>
                    <a:pt x="1114966" y="685257"/>
                  </a:lnTo>
                  <a:lnTo>
                    <a:pt x="1167961" y="629781"/>
                  </a:lnTo>
                  <a:lnTo>
                    <a:pt x="1252061" y="545247"/>
                  </a:lnTo>
                  <a:lnTo>
                    <a:pt x="1302061" y="488714"/>
                  </a:lnTo>
                  <a:cubicBezTo>
                    <a:pt x="1308742" y="479204"/>
                    <a:pt x="1315655" y="470223"/>
                    <a:pt x="1322337" y="460713"/>
                  </a:cubicBezTo>
                  <a:cubicBezTo>
                    <a:pt x="1328789" y="451203"/>
                    <a:pt x="1335240" y="441164"/>
                    <a:pt x="1341692" y="431654"/>
                  </a:cubicBezTo>
                  <a:cubicBezTo>
                    <a:pt x="1352291" y="411577"/>
                    <a:pt x="1363120" y="392028"/>
                    <a:pt x="1373719" y="371951"/>
                  </a:cubicBezTo>
                  <a:lnTo>
                    <a:pt x="1412889" y="278964"/>
                  </a:lnTo>
                  <a:lnTo>
                    <a:pt x="1450907" y="185447"/>
                  </a:lnTo>
                  <a:lnTo>
                    <a:pt x="1480400" y="127330"/>
                  </a:lnTo>
                  <a:cubicBezTo>
                    <a:pt x="1492381" y="109366"/>
                    <a:pt x="1504132" y="90874"/>
                    <a:pt x="1516114" y="72911"/>
                  </a:cubicBezTo>
                  <a:lnTo>
                    <a:pt x="1549293" y="35927"/>
                  </a:lnTo>
                  <a:lnTo>
                    <a:pt x="1574869" y="13209"/>
                  </a:lnTo>
                  <a:cubicBezTo>
                    <a:pt x="1579477" y="10039"/>
                    <a:pt x="1584085" y="6340"/>
                    <a:pt x="1588694" y="3170"/>
                  </a:cubicBezTo>
                  <a:cubicBezTo>
                    <a:pt x="1593071" y="2113"/>
                    <a:pt x="1597680" y="1585"/>
                    <a:pt x="1602058" y="528"/>
                  </a:cubicBezTo>
                  <a:cubicBezTo>
                    <a:pt x="1609661" y="528"/>
                    <a:pt x="1617035" y="0"/>
                    <a:pt x="1624638" y="0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33" name="자유형 58">
              <a:extLst>
                <a:ext uri="{FF2B5EF4-FFF2-40B4-BE49-F238E27FC236}">
                  <a16:creationId xmlns:a16="http://schemas.microsoft.com/office/drawing/2014/main" id="{FF952151-3953-4E43-941E-C1D3DE27306A}"/>
                </a:ext>
              </a:extLst>
            </p:cNvPr>
            <p:cNvSpPr/>
            <p:nvPr/>
          </p:nvSpPr>
          <p:spPr>
            <a:xfrm>
              <a:off x="979865" y="2937019"/>
              <a:ext cx="608849" cy="792741"/>
            </a:xfrm>
            <a:custGeom>
              <a:avLst/>
              <a:gdLst>
                <a:gd name="connsiteX0" fmla="*/ 437490 w 457494"/>
                <a:gd name="connsiteY0" fmla="*/ 6485 h 704924"/>
                <a:gd name="connsiteX1" fmla="*/ 454907 w 457494"/>
                <a:gd name="connsiteY1" fmla="*/ 267742 h 704924"/>
                <a:gd name="connsiteX2" fmla="*/ 393947 w 457494"/>
                <a:gd name="connsiteY2" fmla="*/ 581250 h 704924"/>
                <a:gd name="connsiteX3" fmla="*/ 272027 w 457494"/>
                <a:gd name="connsiteY3" fmla="*/ 642210 h 704924"/>
                <a:gd name="connsiteX4" fmla="*/ 97856 w 457494"/>
                <a:gd name="connsiteY4" fmla="*/ 694462 h 704924"/>
                <a:gd name="connsiteX5" fmla="*/ 2061 w 457494"/>
                <a:gd name="connsiteY5" fmla="*/ 685753 h 704924"/>
                <a:gd name="connsiteX6" fmla="*/ 184941 w 457494"/>
                <a:gd name="connsiteY6" fmla="*/ 502873 h 704924"/>
                <a:gd name="connsiteX7" fmla="*/ 289444 w 457494"/>
                <a:gd name="connsiteY7" fmla="*/ 259033 h 704924"/>
                <a:gd name="connsiteX8" fmla="*/ 359113 w 457494"/>
                <a:gd name="connsiteY8" fmla="*/ 93570 h 704924"/>
                <a:gd name="connsiteX9" fmla="*/ 437490 w 457494"/>
                <a:gd name="connsiteY9" fmla="*/ 6485 h 704924"/>
                <a:gd name="connsiteX0" fmla="*/ 437490 w 458387"/>
                <a:gd name="connsiteY0" fmla="*/ 6485 h 704924"/>
                <a:gd name="connsiteX1" fmla="*/ 454907 w 458387"/>
                <a:gd name="connsiteY1" fmla="*/ 267742 h 704924"/>
                <a:gd name="connsiteX2" fmla="*/ 381247 w 458387"/>
                <a:gd name="connsiteY2" fmla="*/ 543150 h 704924"/>
                <a:gd name="connsiteX3" fmla="*/ 272027 w 458387"/>
                <a:gd name="connsiteY3" fmla="*/ 642210 h 704924"/>
                <a:gd name="connsiteX4" fmla="*/ 97856 w 458387"/>
                <a:gd name="connsiteY4" fmla="*/ 694462 h 704924"/>
                <a:gd name="connsiteX5" fmla="*/ 2061 w 458387"/>
                <a:gd name="connsiteY5" fmla="*/ 685753 h 704924"/>
                <a:gd name="connsiteX6" fmla="*/ 184941 w 458387"/>
                <a:gd name="connsiteY6" fmla="*/ 502873 h 704924"/>
                <a:gd name="connsiteX7" fmla="*/ 289444 w 458387"/>
                <a:gd name="connsiteY7" fmla="*/ 259033 h 704924"/>
                <a:gd name="connsiteX8" fmla="*/ 359113 w 458387"/>
                <a:gd name="connsiteY8" fmla="*/ 93570 h 704924"/>
                <a:gd name="connsiteX9" fmla="*/ 437490 w 458387"/>
                <a:gd name="connsiteY9" fmla="*/ 6485 h 704924"/>
                <a:gd name="connsiteX0" fmla="*/ 436907 w 457804"/>
                <a:gd name="connsiteY0" fmla="*/ 6485 h 705628"/>
                <a:gd name="connsiteX1" fmla="*/ 454324 w 457804"/>
                <a:gd name="connsiteY1" fmla="*/ 267742 h 705628"/>
                <a:gd name="connsiteX2" fmla="*/ 380664 w 457804"/>
                <a:gd name="connsiteY2" fmla="*/ 543150 h 705628"/>
                <a:gd name="connsiteX3" fmla="*/ 271444 w 457804"/>
                <a:gd name="connsiteY3" fmla="*/ 642210 h 705628"/>
                <a:gd name="connsiteX4" fmla="*/ 97273 w 457804"/>
                <a:gd name="connsiteY4" fmla="*/ 694462 h 705628"/>
                <a:gd name="connsiteX5" fmla="*/ 1478 w 457804"/>
                <a:gd name="connsiteY5" fmla="*/ 685753 h 705628"/>
                <a:gd name="connsiteX6" fmla="*/ 168773 w 457804"/>
                <a:gd name="connsiteY6" fmla="*/ 492483 h 705628"/>
                <a:gd name="connsiteX7" fmla="*/ 288861 w 457804"/>
                <a:gd name="connsiteY7" fmla="*/ 259033 h 705628"/>
                <a:gd name="connsiteX8" fmla="*/ 358530 w 457804"/>
                <a:gd name="connsiteY8" fmla="*/ 93570 h 705628"/>
                <a:gd name="connsiteX9" fmla="*/ 436907 w 457804"/>
                <a:gd name="connsiteY9" fmla="*/ 6485 h 705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04" h="705628">
                  <a:moveTo>
                    <a:pt x="436907" y="6485"/>
                  </a:moveTo>
                  <a:cubicBezTo>
                    <a:pt x="452873" y="35514"/>
                    <a:pt x="463698" y="178298"/>
                    <a:pt x="454324" y="267742"/>
                  </a:cubicBezTo>
                  <a:cubicBezTo>
                    <a:pt x="444950" y="357186"/>
                    <a:pt x="411144" y="480739"/>
                    <a:pt x="380664" y="543150"/>
                  </a:cubicBezTo>
                  <a:cubicBezTo>
                    <a:pt x="350184" y="605561"/>
                    <a:pt x="318676" y="616991"/>
                    <a:pt x="271444" y="642210"/>
                  </a:cubicBezTo>
                  <a:cubicBezTo>
                    <a:pt x="224212" y="667429"/>
                    <a:pt x="142267" y="687205"/>
                    <a:pt x="97273" y="694462"/>
                  </a:cubicBezTo>
                  <a:cubicBezTo>
                    <a:pt x="52279" y="701719"/>
                    <a:pt x="-10439" y="719416"/>
                    <a:pt x="1478" y="685753"/>
                  </a:cubicBezTo>
                  <a:cubicBezTo>
                    <a:pt x="13395" y="652090"/>
                    <a:pt x="120876" y="563603"/>
                    <a:pt x="168773" y="492483"/>
                  </a:cubicBezTo>
                  <a:cubicBezTo>
                    <a:pt x="216670" y="421363"/>
                    <a:pt x="259832" y="327250"/>
                    <a:pt x="288861" y="259033"/>
                  </a:cubicBezTo>
                  <a:cubicBezTo>
                    <a:pt x="317890" y="190816"/>
                    <a:pt x="336759" y="134210"/>
                    <a:pt x="358530" y="93570"/>
                  </a:cubicBezTo>
                  <a:cubicBezTo>
                    <a:pt x="380301" y="52930"/>
                    <a:pt x="420941" y="-22544"/>
                    <a:pt x="436907" y="648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620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3-1.</a:t>
            </a:r>
            <a:r>
              <a:rPr lang="ko-KR" altLang="en-US" sz="2800" b="1" kern="0" dirty="0">
                <a:solidFill>
                  <a:prstClr val="white"/>
                </a:solidFill>
              </a:rPr>
              <a:t> </a:t>
            </a:r>
            <a:r>
              <a:rPr lang="en-US" altLang="ko-KR" sz="2800" b="1" kern="0" dirty="0">
                <a:solidFill>
                  <a:prstClr val="white"/>
                </a:solidFill>
              </a:rPr>
              <a:t>Actor</a:t>
            </a:r>
            <a:r>
              <a:rPr lang="ko-KR" altLang="en-US" sz="2800" b="1" kern="0" dirty="0">
                <a:solidFill>
                  <a:prstClr val="white"/>
                </a:solidFill>
              </a:rPr>
              <a:t> 목록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3A52161-983B-8F41-B042-FD00B3448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921077"/>
              </p:ext>
            </p:extLst>
          </p:nvPr>
        </p:nvGraphicFramePr>
        <p:xfrm>
          <a:off x="1068267" y="1541846"/>
          <a:ext cx="10055465" cy="4351341"/>
        </p:xfrm>
        <a:graphic>
          <a:graphicData uri="http://schemas.openxmlformats.org/drawingml/2006/table">
            <a:tbl>
              <a:tblPr/>
              <a:tblGrid>
                <a:gridCol w="487769">
                  <a:extLst>
                    <a:ext uri="{9D8B030D-6E8A-4147-A177-3AD203B41FA5}">
                      <a16:colId xmlns:a16="http://schemas.microsoft.com/office/drawing/2014/main" val="3854306756"/>
                    </a:ext>
                  </a:extLst>
                </a:gridCol>
                <a:gridCol w="1879891">
                  <a:extLst>
                    <a:ext uri="{9D8B030D-6E8A-4147-A177-3AD203B41FA5}">
                      <a16:colId xmlns:a16="http://schemas.microsoft.com/office/drawing/2014/main" val="4129820702"/>
                    </a:ext>
                  </a:extLst>
                </a:gridCol>
                <a:gridCol w="1382549">
                  <a:extLst>
                    <a:ext uri="{9D8B030D-6E8A-4147-A177-3AD203B41FA5}">
                      <a16:colId xmlns:a16="http://schemas.microsoft.com/office/drawing/2014/main" val="178320588"/>
                    </a:ext>
                  </a:extLst>
                </a:gridCol>
                <a:gridCol w="6305256">
                  <a:extLst>
                    <a:ext uri="{9D8B030D-6E8A-4147-A177-3AD203B41FA5}">
                      <a16:colId xmlns:a16="http://schemas.microsoft.com/office/drawing/2014/main" val="3685085088"/>
                    </a:ext>
                  </a:extLst>
                </a:gridCol>
              </a:tblGrid>
              <a:tr h="473159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000" b="1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NO</a:t>
                      </a:r>
                      <a:endParaRPr lang="en" sz="16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000" b="1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Actor</a:t>
                      </a:r>
                      <a:endParaRPr lang="en" sz="16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000" b="1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구분</a:t>
                      </a:r>
                      <a:endParaRPr lang="ko-KR" altLang="en-US" sz="16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ko-KR" altLang="en-US" sz="1000" b="1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설명</a:t>
                      </a:r>
                      <a:endParaRPr lang="ko-KR" altLang="en-US" sz="16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F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800602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01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 </a:t>
                      </a:r>
                      <a:r>
                        <a:rPr lang="ko-KR" altLang="en-US" sz="1100" b="1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학생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 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세종대학교 학생으로 어플리케이션에 로그인 후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코드를 이용해 출입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909398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02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 </a:t>
                      </a:r>
                      <a:r>
                        <a:rPr lang="ko-KR" altLang="en-US" sz="1100" b="1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글로벌 라운지 출입 관리자</a:t>
                      </a:r>
                      <a:endParaRPr lang="ko-KR" altLang="en-US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글로벌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라운지에 출입하고자 하는 관리자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(</a:t>
                      </a:r>
                      <a:r>
                        <a:rPr lang="ko-KR" altLang="en-US" sz="1100" dirty="0" err="1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학사정보에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정보가 없는 관계자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)</a:t>
                      </a:r>
                      <a:endParaRPr lang="en" altLang="ko-KR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273843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03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글로벌 라운지 출입 게스트</a:t>
                      </a:r>
                      <a:endParaRPr lang="ko-KR" altLang="en-US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세종대학교 학생이 아닌 외부인으로 글로벌 라운지에 출입을 하려는 사람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533867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04</a:t>
                      </a:r>
                      <a:r>
                        <a:rPr lang="ko-KR" altLang="en-US" sz="1100"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 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 </a:t>
                      </a:r>
                      <a:r>
                        <a:rPr lang="ko-KR" altLang="en-US" sz="1100" b="1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관리자</a:t>
                      </a:r>
                      <a:endParaRPr lang="ko-KR" altLang="en-US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학생의 출입 정보를 조회 및 관리하며 세종대학교 학생 외의 사람까지 출입을 허가</a:t>
                      </a:r>
                      <a:endParaRPr lang="en-US" altLang="ko-KR" sz="1100" dirty="0">
                        <a:solidFill>
                          <a:srgbClr val="595959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44175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05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b="1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서버 시스템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SUB</a:t>
                      </a: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글로벌 라운지의 출입 정보를 기록하며 관리자에게 정보를 제공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297427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06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b="1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어플리케이션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SUB</a:t>
                      </a:r>
                      <a:r>
                        <a:rPr lang="en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학생 및 관리자가 사용하는 어플리케이션으로 로그인 및 </a:t>
                      </a: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QR</a:t>
                      </a: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코드를 제공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39869"/>
                  </a:ext>
                </a:extLst>
              </a:tr>
              <a:tr h="554026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</a:pP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07</a:t>
                      </a:r>
                      <a:endParaRPr lang="ko-KR" altLang="en-US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1100" b="1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출입문</a:t>
                      </a:r>
                      <a:endParaRPr lang="ko-KR" altLang="en-US" sz="110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SUB</a:t>
                      </a:r>
                      <a:r>
                        <a:rPr lang="en" altLang="ko-KR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en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ACTOR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맑은 고딕" panose="020B0503020000020004" pitchFamily="34" charset="-127"/>
                        </a:rPr>
                        <a:t> 식별된 사용자에게만 출입을 허가함</a:t>
                      </a:r>
                      <a:endParaRPr lang="en" sz="1100" dirty="0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730930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242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3-2.</a:t>
            </a:r>
            <a:r>
              <a:rPr lang="ko-KR" altLang="en-US" sz="2800" b="1" kern="0" dirty="0">
                <a:solidFill>
                  <a:prstClr val="white"/>
                </a:solidFill>
              </a:rPr>
              <a:t> 전체 </a:t>
            </a:r>
            <a:r>
              <a:rPr lang="ko-KR" altLang="en-US" sz="2800" b="1" kern="0" dirty="0" err="1">
                <a:solidFill>
                  <a:prstClr val="white"/>
                </a:solidFill>
              </a:rPr>
              <a:t>유스케이스</a:t>
            </a:r>
            <a:r>
              <a:rPr lang="ko-KR" altLang="en-US" sz="2800" b="1" kern="0" dirty="0">
                <a:solidFill>
                  <a:prstClr val="white"/>
                </a:solidFill>
              </a:rPr>
              <a:t> </a:t>
            </a:r>
            <a:endParaRPr lang="en-US" altLang="ko-KR" sz="3600" b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52E2DC-51CA-8F46-AA56-0A724C564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8" name="Picture 4" descr="C:\Users\kmw81\AppData\Roaming\PolarisOffice\ETemp\15632_17196984\poclip1\02\image0.png">
            <a:extLst>
              <a:ext uri="{FF2B5EF4-FFF2-40B4-BE49-F238E27FC236}">
                <a16:creationId xmlns:a16="http://schemas.microsoft.com/office/drawing/2014/main" id="{AE543500-ACB9-40E2-A563-867989027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436" y="1070584"/>
            <a:ext cx="8895125" cy="535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160086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560</Words>
  <Application>Microsoft Office PowerPoint</Application>
  <PresentationFormat>와이드스크린</PresentationFormat>
  <Paragraphs>143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Cambria Math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 민우</cp:lastModifiedBy>
  <cp:revision>155</cp:revision>
  <dcterms:created xsi:type="dcterms:W3CDTF">2019-02-08T07:37:09Z</dcterms:created>
  <dcterms:modified xsi:type="dcterms:W3CDTF">2019-04-11T13:30:58Z</dcterms:modified>
</cp:coreProperties>
</file>

<file path=docProps/thumbnail.jpeg>
</file>